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33DF2-C745-46A4-B1E5-A8A833F55A4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48F3CD-53D7-424E-9A52-A1BB6ED9AA1F}">
      <dgm:prSet/>
      <dgm:spPr/>
      <dgm:t>
        <a:bodyPr/>
        <a:lstStyle/>
        <a:p>
          <a:r>
            <a:rPr lang="en-US" b="0" i="0" baseline="0"/>
            <a:t>Rapid increase in unauthorized credit/debit card transactions</a:t>
          </a:r>
          <a:endParaRPr lang="en-US"/>
        </a:p>
      </dgm:t>
    </dgm:pt>
    <dgm:pt modelId="{250008CA-9AD5-4E14-ABFA-E226316923AE}" type="parTrans" cxnId="{19B5E827-B319-463C-A352-D91B6D3E4E0E}">
      <dgm:prSet/>
      <dgm:spPr/>
      <dgm:t>
        <a:bodyPr/>
        <a:lstStyle/>
        <a:p>
          <a:endParaRPr lang="en-US"/>
        </a:p>
      </dgm:t>
    </dgm:pt>
    <dgm:pt modelId="{8FB9294D-65D1-40A6-80D2-5E3BECEECAC5}" type="sibTrans" cxnId="{19B5E827-B319-463C-A352-D91B6D3E4E0E}">
      <dgm:prSet/>
      <dgm:spPr/>
      <dgm:t>
        <a:bodyPr/>
        <a:lstStyle/>
        <a:p>
          <a:endParaRPr lang="en-US"/>
        </a:p>
      </dgm:t>
    </dgm:pt>
    <dgm:pt modelId="{3CE85644-135C-4614-932D-8F207D67A458}">
      <dgm:prSet/>
      <dgm:spPr/>
      <dgm:t>
        <a:bodyPr/>
        <a:lstStyle/>
        <a:p>
          <a:r>
            <a:rPr lang="en-US" b="0" i="0" baseline="0"/>
            <a:t>Significant financial losses and declining customer trust</a:t>
          </a:r>
          <a:endParaRPr lang="en-US"/>
        </a:p>
      </dgm:t>
    </dgm:pt>
    <dgm:pt modelId="{2620FFD2-241F-4233-BAC9-9A682A49DA1F}" type="parTrans" cxnId="{726F183B-8E24-4502-8AD4-35BDD948723A}">
      <dgm:prSet/>
      <dgm:spPr/>
      <dgm:t>
        <a:bodyPr/>
        <a:lstStyle/>
        <a:p>
          <a:endParaRPr lang="en-US"/>
        </a:p>
      </dgm:t>
    </dgm:pt>
    <dgm:pt modelId="{DB5B89C1-7D60-4F05-B845-A07926A0FF0A}" type="sibTrans" cxnId="{726F183B-8E24-4502-8AD4-35BDD948723A}">
      <dgm:prSet/>
      <dgm:spPr/>
      <dgm:t>
        <a:bodyPr/>
        <a:lstStyle/>
        <a:p>
          <a:endParaRPr lang="en-US"/>
        </a:p>
      </dgm:t>
    </dgm:pt>
    <dgm:pt modelId="{86B81D43-0005-472B-B5D0-79C33E616860}">
      <dgm:prSet/>
      <dgm:spPr/>
      <dgm:t>
        <a:bodyPr/>
        <a:lstStyle/>
        <a:p>
          <a:r>
            <a:rPr lang="en-US" b="0" i="0" baseline="0"/>
            <a:t>Fraudsters exploit digital payments, skimming, stolen cards</a:t>
          </a:r>
          <a:endParaRPr lang="en-US"/>
        </a:p>
      </dgm:t>
    </dgm:pt>
    <dgm:pt modelId="{EFCC087F-0E4E-4D5A-9713-564DE69AD3C2}" type="parTrans" cxnId="{15AB65EF-422B-44CE-BDDA-D7BF175BEA5A}">
      <dgm:prSet/>
      <dgm:spPr/>
      <dgm:t>
        <a:bodyPr/>
        <a:lstStyle/>
        <a:p>
          <a:endParaRPr lang="en-US"/>
        </a:p>
      </dgm:t>
    </dgm:pt>
    <dgm:pt modelId="{DC06AA5C-CF32-4765-85BF-C130FFA7B769}" type="sibTrans" cxnId="{15AB65EF-422B-44CE-BDDA-D7BF175BEA5A}">
      <dgm:prSet/>
      <dgm:spPr/>
      <dgm:t>
        <a:bodyPr/>
        <a:lstStyle/>
        <a:p>
          <a:endParaRPr lang="en-US"/>
        </a:p>
      </dgm:t>
    </dgm:pt>
    <dgm:pt modelId="{9556704A-D222-4FFB-AAC4-26A6D5CC229D}">
      <dgm:prSet/>
      <dgm:spPr/>
      <dgm:t>
        <a:bodyPr/>
        <a:lstStyle/>
        <a:p>
          <a:r>
            <a:rPr lang="en-US" b="0" i="0" baseline="0"/>
            <a:t>Manual detection is reactive and inefficient</a:t>
          </a:r>
          <a:endParaRPr lang="en-US"/>
        </a:p>
      </dgm:t>
    </dgm:pt>
    <dgm:pt modelId="{F1C51660-56E0-4BFF-9BDE-51C04967E254}" type="parTrans" cxnId="{4C8816C8-4B20-4126-9D91-D557100C30A1}">
      <dgm:prSet/>
      <dgm:spPr/>
      <dgm:t>
        <a:bodyPr/>
        <a:lstStyle/>
        <a:p>
          <a:endParaRPr lang="en-US"/>
        </a:p>
      </dgm:t>
    </dgm:pt>
    <dgm:pt modelId="{A583EBCA-9D66-4D7D-ABCE-2A1EEFF26BA3}" type="sibTrans" cxnId="{4C8816C8-4B20-4126-9D91-D557100C30A1}">
      <dgm:prSet/>
      <dgm:spPr/>
      <dgm:t>
        <a:bodyPr/>
        <a:lstStyle/>
        <a:p>
          <a:endParaRPr lang="en-US"/>
        </a:p>
      </dgm:t>
    </dgm:pt>
    <dgm:pt modelId="{22F7206D-6F6A-484C-9E5E-786909F5B807}" type="pres">
      <dgm:prSet presAssocID="{B3533DF2-C745-46A4-B1E5-A8A833F55A47}" presName="outerComposite" presStyleCnt="0">
        <dgm:presLayoutVars>
          <dgm:chMax val="5"/>
          <dgm:dir/>
          <dgm:resizeHandles val="exact"/>
        </dgm:presLayoutVars>
      </dgm:prSet>
      <dgm:spPr/>
    </dgm:pt>
    <dgm:pt modelId="{FC0CCDFD-235F-41B8-ABDA-22D96EF8D72F}" type="pres">
      <dgm:prSet presAssocID="{B3533DF2-C745-46A4-B1E5-A8A833F55A47}" presName="dummyMaxCanvas" presStyleCnt="0">
        <dgm:presLayoutVars/>
      </dgm:prSet>
      <dgm:spPr/>
    </dgm:pt>
    <dgm:pt modelId="{5D5F6AB3-49AF-42AD-8B6A-D7B5494FC78A}" type="pres">
      <dgm:prSet presAssocID="{B3533DF2-C745-46A4-B1E5-A8A833F55A47}" presName="FourNodes_1" presStyleLbl="node1" presStyleIdx="0" presStyleCnt="4">
        <dgm:presLayoutVars>
          <dgm:bulletEnabled val="1"/>
        </dgm:presLayoutVars>
      </dgm:prSet>
      <dgm:spPr/>
    </dgm:pt>
    <dgm:pt modelId="{1FEE272F-E168-4ED6-9281-0F23C19667D1}" type="pres">
      <dgm:prSet presAssocID="{B3533DF2-C745-46A4-B1E5-A8A833F55A47}" presName="FourNodes_2" presStyleLbl="node1" presStyleIdx="1" presStyleCnt="4">
        <dgm:presLayoutVars>
          <dgm:bulletEnabled val="1"/>
        </dgm:presLayoutVars>
      </dgm:prSet>
      <dgm:spPr/>
    </dgm:pt>
    <dgm:pt modelId="{B5927689-596B-42FC-A907-C8F88E92BD20}" type="pres">
      <dgm:prSet presAssocID="{B3533DF2-C745-46A4-B1E5-A8A833F55A47}" presName="FourNodes_3" presStyleLbl="node1" presStyleIdx="2" presStyleCnt="4">
        <dgm:presLayoutVars>
          <dgm:bulletEnabled val="1"/>
        </dgm:presLayoutVars>
      </dgm:prSet>
      <dgm:spPr/>
    </dgm:pt>
    <dgm:pt modelId="{21BD477E-BB31-4EF4-AD62-19E04372E2FC}" type="pres">
      <dgm:prSet presAssocID="{B3533DF2-C745-46A4-B1E5-A8A833F55A47}" presName="FourNodes_4" presStyleLbl="node1" presStyleIdx="3" presStyleCnt="4">
        <dgm:presLayoutVars>
          <dgm:bulletEnabled val="1"/>
        </dgm:presLayoutVars>
      </dgm:prSet>
      <dgm:spPr/>
    </dgm:pt>
    <dgm:pt modelId="{ADBEA1A9-1545-489E-A252-11A281E6B7B1}" type="pres">
      <dgm:prSet presAssocID="{B3533DF2-C745-46A4-B1E5-A8A833F55A47}" presName="FourConn_1-2" presStyleLbl="fgAccFollowNode1" presStyleIdx="0" presStyleCnt="3">
        <dgm:presLayoutVars>
          <dgm:bulletEnabled val="1"/>
        </dgm:presLayoutVars>
      </dgm:prSet>
      <dgm:spPr/>
    </dgm:pt>
    <dgm:pt modelId="{4EC96261-8B11-4567-994B-45CC3418C3E0}" type="pres">
      <dgm:prSet presAssocID="{B3533DF2-C745-46A4-B1E5-A8A833F55A47}" presName="FourConn_2-3" presStyleLbl="fgAccFollowNode1" presStyleIdx="1" presStyleCnt="3">
        <dgm:presLayoutVars>
          <dgm:bulletEnabled val="1"/>
        </dgm:presLayoutVars>
      </dgm:prSet>
      <dgm:spPr/>
    </dgm:pt>
    <dgm:pt modelId="{7B577AD3-B241-49E0-B32C-52556767ADFA}" type="pres">
      <dgm:prSet presAssocID="{B3533DF2-C745-46A4-B1E5-A8A833F55A47}" presName="FourConn_3-4" presStyleLbl="fgAccFollowNode1" presStyleIdx="2" presStyleCnt="3">
        <dgm:presLayoutVars>
          <dgm:bulletEnabled val="1"/>
        </dgm:presLayoutVars>
      </dgm:prSet>
      <dgm:spPr/>
    </dgm:pt>
    <dgm:pt modelId="{B01959BF-9540-4167-9401-F1511000166B}" type="pres">
      <dgm:prSet presAssocID="{B3533DF2-C745-46A4-B1E5-A8A833F55A47}" presName="FourNodes_1_text" presStyleLbl="node1" presStyleIdx="3" presStyleCnt="4">
        <dgm:presLayoutVars>
          <dgm:bulletEnabled val="1"/>
        </dgm:presLayoutVars>
      </dgm:prSet>
      <dgm:spPr/>
    </dgm:pt>
    <dgm:pt modelId="{A8C0BDA3-BF82-4DD4-B447-D92F4C6C6618}" type="pres">
      <dgm:prSet presAssocID="{B3533DF2-C745-46A4-B1E5-A8A833F55A47}" presName="FourNodes_2_text" presStyleLbl="node1" presStyleIdx="3" presStyleCnt="4">
        <dgm:presLayoutVars>
          <dgm:bulletEnabled val="1"/>
        </dgm:presLayoutVars>
      </dgm:prSet>
      <dgm:spPr/>
    </dgm:pt>
    <dgm:pt modelId="{C997A430-DDF4-4EE7-8E51-03D7845F9BA2}" type="pres">
      <dgm:prSet presAssocID="{B3533DF2-C745-46A4-B1E5-A8A833F55A47}" presName="FourNodes_3_text" presStyleLbl="node1" presStyleIdx="3" presStyleCnt="4">
        <dgm:presLayoutVars>
          <dgm:bulletEnabled val="1"/>
        </dgm:presLayoutVars>
      </dgm:prSet>
      <dgm:spPr/>
    </dgm:pt>
    <dgm:pt modelId="{20B515E3-D891-419C-8A92-7A0C3AAFB9DB}" type="pres">
      <dgm:prSet presAssocID="{B3533DF2-C745-46A4-B1E5-A8A833F55A4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548770A-2956-4E20-901D-A7FEC2EEEBF8}" type="presOf" srcId="{DB5B89C1-7D60-4F05-B845-A07926A0FF0A}" destId="{4EC96261-8B11-4567-994B-45CC3418C3E0}" srcOrd="0" destOrd="0" presId="urn:microsoft.com/office/officeart/2005/8/layout/vProcess5"/>
    <dgm:cxn modelId="{A584B420-747D-454E-B661-3A0668DAB7F4}" type="presOf" srcId="{5848F3CD-53D7-424E-9A52-A1BB6ED9AA1F}" destId="{B01959BF-9540-4167-9401-F1511000166B}" srcOrd="1" destOrd="0" presId="urn:microsoft.com/office/officeart/2005/8/layout/vProcess5"/>
    <dgm:cxn modelId="{30F00025-CC02-4E89-8ADB-6AAE7501983B}" type="presOf" srcId="{8FB9294D-65D1-40A6-80D2-5E3BECEECAC5}" destId="{ADBEA1A9-1545-489E-A252-11A281E6B7B1}" srcOrd="0" destOrd="0" presId="urn:microsoft.com/office/officeart/2005/8/layout/vProcess5"/>
    <dgm:cxn modelId="{19B5E827-B319-463C-A352-D91B6D3E4E0E}" srcId="{B3533DF2-C745-46A4-B1E5-A8A833F55A47}" destId="{5848F3CD-53D7-424E-9A52-A1BB6ED9AA1F}" srcOrd="0" destOrd="0" parTransId="{250008CA-9AD5-4E14-ABFA-E226316923AE}" sibTransId="{8FB9294D-65D1-40A6-80D2-5E3BECEECAC5}"/>
    <dgm:cxn modelId="{426DA230-0811-4CB4-8A0A-D769CC834C21}" type="presOf" srcId="{86B81D43-0005-472B-B5D0-79C33E616860}" destId="{C997A430-DDF4-4EE7-8E51-03D7845F9BA2}" srcOrd="1" destOrd="0" presId="urn:microsoft.com/office/officeart/2005/8/layout/vProcess5"/>
    <dgm:cxn modelId="{726F183B-8E24-4502-8AD4-35BDD948723A}" srcId="{B3533DF2-C745-46A4-B1E5-A8A833F55A47}" destId="{3CE85644-135C-4614-932D-8F207D67A458}" srcOrd="1" destOrd="0" parTransId="{2620FFD2-241F-4233-BAC9-9A682A49DA1F}" sibTransId="{DB5B89C1-7D60-4F05-B845-A07926A0FF0A}"/>
    <dgm:cxn modelId="{BC3B604A-FEDA-42DB-BA17-4FA3CB979147}" type="presOf" srcId="{86B81D43-0005-472B-B5D0-79C33E616860}" destId="{B5927689-596B-42FC-A907-C8F88E92BD20}" srcOrd="0" destOrd="0" presId="urn:microsoft.com/office/officeart/2005/8/layout/vProcess5"/>
    <dgm:cxn modelId="{A4A6EE7C-6FAD-4BC2-95EB-9B4304208A83}" type="presOf" srcId="{3CE85644-135C-4614-932D-8F207D67A458}" destId="{1FEE272F-E168-4ED6-9281-0F23C19667D1}" srcOrd="0" destOrd="0" presId="urn:microsoft.com/office/officeart/2005/8/layout/vProcess5"/>
    <dgm:cxn modelId="{30BF0DB6-B185-4E2C-B833-E083EE87BEB8}" type="presOf" srcId="{9556704A-D222-4FFB-AAC4-26A6D5CC229D}" destId="{20B515E3-D891-419C-8A92-7A0C3AAFB9DB}" srcOrd="1" destOrd="0" presId="urn:microsoft.com/office/officeart/2005/8/layout/vProcess5"/>
    <dgm:cxn modelId="{8DC3A7C5-B363-49B2-8322-A9CCDA724B86}" type="presOf" srcId="{B3533DF2-C745-46A4-B1E5-A8A833F55A47}" destId="{22F7206D-6F6A-484C-9E5E-786909F5B807}" srcOrd="0" destOrd="0" presId="urn:microsoft.com/office/officeart/2005/8/layout/vProcess5"/>
    <dgm:cxn modelId="{8D3200C7-FF42-4903-AD7A-1666E5B94FD7}" type="presOf" srcId="{3CE85644-135C-4614-932D-8F207D67A458}" destId="{A8C0BDA3-BF82-4DD4-B447-D92F4C6C6618}" srcOrd="1" destOrd="0" presId="urn:microsoft.com/office/officeart/2005/8/layout/vProcess5"/>
    <dgm:cxn modelId="{4C8816C8-4B20-4126-9D91-D557100C30A1}" srcId="{B3533DF2-C745-46A4-B1E5-A8A833F55A47}" destId="{9556704A-D222-4FFB-AAC4-26A6D5CC229D}" srcOrd="3" destOrd="0" parTransId="{F1C51660-56E0-4BFF-9BDE-51C04967E254}" sibTransId="{A583EBCA-9D66-4D7D-ABCE-2A1EEFF26BA3}"/>
    <dgm:cxn modelId="{979455CA-E256-43B0-A944-F4CBBC9E9450}" type="presOf" srcId="{9556704A-D222-4FFB-AAC4-26A6D5CC229D}" destId="{21BD477E-BB31-4EF4-AD62-19E04372E2FC}" srcOrd="0" destOrd="0" presId="urn:microsoft.com/office/officeart/2005/8/layout/vProcess5"/>
    <dgm:cxn modelId="{026D7BDB-7A6B-4599-87CA-5FEA7056674B}" type="presOf" srcId="{5848F3CD-53D7-424E-9A52-A1BB6ED9AA1F}" destId="{5D5F6AB3-49AF-42AD-8B6A-D7B5494FC78A}" srcOrd="0" destOrd="0" presId="urn:microsoft.com/office/officeart/2005/8/layout/vProcess5"/>
    <dgm:cxn modelId="{15AB65EF-422B-44CE-BDDA-D7BF175BEA5A}" srcId="{B3533DF2-C745-46A4-B1E5-A8A833F55A47}" destId="{86B81D43-0005-472B-B5D0-79C33E616860}" srcOrd="2" destOrd="0" parTransId="{EFCC087F-0E4E-4D5A-9713-564DE69AD3C2}" sibTransId="{DC06AA5C-CF32-4765-85BF-C130FFA7B769}"/>
    <dgm:cxn modelId="{BD3E08FE-6605-4320-A776-A628330C953C}" type="presOf" srcId="{DC06AA5C-CF32-4765-85BF-C130FFA7B769}" destId="{7B577AD3-B241-49E0-B32C-52556767ADFA}" srcOrd="0" destOrd="0" presId="urn:microsoft.com/office/officeart/2005/8/layout/vProcess5"/>
    <dgm:cxn modelId="{58EE3EC7-F65F-4295-9B5F-659C527A6678}" type="presParOf" srcId="{22F7206D-6F6A-484C-9E5E-786909F5B807}" destId="{FC0CCDFD-235F-41B8-ABDA-22D96EF8D72F}" srcOrd="0" destOrd="0" presId="urn:microsoft.com/office/officeart/2005/8/layout/vProcess5"/>
    <dgm:cxn modelId="{9698C544-4C47-46E8-A29B-96B14D2916C6}" type="presParOf" srcId="{22F7206D-6F6A-484C-9E5E-786909F5B807}" destId="{5D5F6AB3-49AF-42AD-8B6A-D7B5494FC78A}" srcOrd="1" destOrd="0" presId="urn:microsoft.com/office/officeart/2005/8/layout/vProcess5"/>
    <dgm:cxn modelId="{1CC0A07D-5C2B-44BA-B0D7-848B784AC8C5}" type="presParOf" srcId="{22F7206D-6F6A-484C-9E5E-786909F5B807}" destId="{1FEE272F-E168-4ED6-9281-0F23C19667D1}" srcOrd="2" destOrd="0" presId="urn:microsoft.com/office/officeart/2005/8/layout/vProcess5"/>
    <dgm:cxn modelId="{52500135-9B1B-48EA-9C01-22129BEEDCF9}" type="presParOf" srcId="{22F7206D-6F6A-484C-9E5E-786909F5B807}" destId="{B5927689-596B-42FC-A907-C8F88E92BD20}" srcOrd="3" destOrd="0" presId="urn:microsoft.com/office/officeart/2005/8/layout/vProcess5"/>
    <dgm:cxn modelId="{74706B70-1025-4088-9273-4C182E4FFD02}" type="presParOf" srcId="{22F7206D-6F6A-484C-9E5E-786909F5B807}" destId="{21BD477E-BB31-4EF4-AD62-19E04372E2FC}" srcOrd="4" destOrd="0" presId="urn:microsoft.com/office/officeart/2005/8/layout/vProcess5"/>
    <dgm:cxn modelId="{5B6DB8B0-4472-4744-9F98-75EB8373EA0A}" type="presParOf" srcId="{22F7206D-6F6A-484C-9E5E-786909F5B807}" destId="{ADBEA1A9-1545-489E-A252-11A281E6B7B1}" srcOrd="5" destOrd="0" presId="urn:microsoft.com/office/officeart/2005/8/layout/vProcess5"/>
    <dgm:cxn modelId="{CC751546-9537-41DF-A105-99D87DB8D89F}" type="presParOf" srcId="{22F7206D-6F6A-484C-9E5E-786909F5B807}" destId="{4EC96261-8B11-4567-994B-45CC3418C3E0}" srcOrd="6" destOrd="0" presId="urn:microsoft.com/office/officeart/2005/8/layout/vProcess5"/>
    <dgm:cxn modelId="{8BE19157-56AF-4415-96CC-D63CEE1AAD28}" type="presParOf" srcId="{22F7206D-6F6A-484C-9E5E-786909F5B807}" destId="{7B577AD3-B241-49E0-B32C-52556767ADFA}" srcOrd="7" destOrd="0" presId="urn:microsoft.com/office/officeart/2005/8/layout/vProcess5"/>
    <dgm:cxn modelId="{DEAA5714-4C45-4889-9A8C-A361F49D3F41}" type="presParOf" srcId="{22F7206D-6F6A-484C-9E5E-786909F5B807}" destId="{B01959BF-9540-4167-9401-F1511000166B}" srcOrd="8" destOrd="0" presId="urn:microsoft.com/office/officeart/2005/8/layout/vProcess5"/>
    <dgm:cxn modelId="{55B045D6-8CC7-4504-9C0C-9D14CD789D38}" type="presParOf" srcId="{22F7206D-6F6A-484C-9E5E-786909F5B807}" destId="{A8C0BDA3-BF82-4DD4-B447-D92F4C6C6618}" srcOrd="9" destOrd="0" presId="urn:microsoft.com/office/officeart/2005/8/layout/vProcess5"/>
    <dgm:cxn modelId="{9FECA2AB-2796-4CE6-86E7-73D0E3B31F34}" type="presParOf" srcId="{22F7206D-6F6A-484C-9E5E-786909F5B807}" destId="{C997A430-DDF4-4EE7-8E51-03D7845F9BA2}" srcOrd="10" destOrd="0" presId="urn:microsoft.com/office/officeart/2005/8/layout/vProcess5"/>
    <dgm:cxn modelId="{AF4C90FC-44EA-4C4C-9D5E-A996F740CECB}" type="presParOf" srcId="{22F7206D-6F6A-484C-9E5E-786909F5B807}" destId="{20B515E3-D891-419C-8A92-7A0C3AAFB9D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9604EC-89C8-4CF0-BC3A-D6F709066E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915F17-6C7D-4576-AE69-19E43A604034}">
      <dgm:prSet/>
      <dgm:spPr/>
      <dgm:t>
        <a:bodyPr/>
        <a:lstStyle/>
        <a:p>
          <a:r>
            <a:rPr lang="en-US" b="0" i="0" baseline="0"/>
            <a:t>Earlier: Bank reimbursed full fraud amount</a:t>
          </a:r>
          <a:endParaRPr lang="en-US"/>
        </a:p>
      </dgm:t>
    </dgm:pt>
    <dgm:pt modelId="{4E5E82CE-3C78-4107-94A7-4F2C4EEFA964}" type="parTrans" cxnId="{C1C2BBC3-6455-4334-97EA-1A759D2CC6DD}">
      <dgm:prSet/>
      <dgm:spPr/>
      <dgm:t>
        <a:bodyPr/>
        <a:lstStyle/>
        <a:p>
          <a:endParaRPr lang="en-US"/>
        </a:p>
      </dgm:t>
    </dgm:pt>
    <dgm:pt modelId="{AE3329C8-6726-4357-8277-0F5BC67F44E6}" type="sibTrans" cxnId="{C1C2BBC3-6455-4334-97EA-1A759D2CC6DD}">
      <dgm:prSet/>
      <dgm:spPr/>
      <dgm:t>
        <a:bodyPr/>
        <a:lstStyle/>
        <a:p>
          <a:endParaRPr lang="en-US"/>
        </a:p>
      </dgm:t>
    </dgm:pt>
    <dgm:pt modelId="{4FEC7EBB-6A30-4327-80C4-FA879B60A15F}">
      <dgm:prSet/>
      <dgm:spPr/>
      <dgm:t>
        <a:bodyPr/>
        <a:lstStyle/>
        <a:p>
          <a:r>
            <a:rPr lang="en-US" b="0" i="0" baseline="0"/>
            <a:t>Post-model:</a:t>
          </a:r>
          <a:endParaRPr lang="en-US"/>
        </a:p>
      </dgm:t>
    </dgm:pt>
    <dgm:pt modelId="{7E94B7E5-DE84-4AAD-A118-47F9512A26DC}" type="parTrans" cxnId="{31C2AB68-E82A-4A71-82C7-258CB0E78FF2}">
      <dgm:prSet/>
      <dgm:spPr/>
      <dgm:t>
        <a:bodyPr/>
        <a:lstStyle/>
        <a:p>
          <a:endParaRPr lang="en-US"/>
        </a:p>
      </dgm:t>
    </dgm:pt>
    <dgm:pt modelId="{E77234D7-0922-40FF-A2F0-D7DFC02AF18A}" type="sibTrans" cxnId="{31C2AB68-E82A-4A71-82C7-258CB0E78FF2}">
      <dgm:prSet/>
      <dgm:spPr/>
      <dgm:t>
        <a:bodyPr/>
        <a:lstStyle/>
        <a:p>
          <a:endParaRPr lang="en-US"/>
        </a:p>
      </dgm:t>
    </dgm:pt>
    <dgm:pt modelId="{7492854F-D71C-421A-A579-62CAFE67BAA8}">
      <dgm:prSet/>
      <dgm:spPr/>
      <dgm:t>
        <a:bodyPr/>
        <a:lstStyle/>
        <a:p>
          <a:r>
            <a:rPr lang="en-US" b="0" i="0" baseline="0"/>
            <a:t>$1.5 per detected fraud (verification cost)</a:t>
          </a:r>
          <a:endParaRPr lang="en-US"/>
        </a:p>
      </dgm:t>
    </dgm:pt>
    <dgm:pt modelId="{B356F98A-3908-4E4C-BE0A-D50837EE1DEA}" type="parTrans" cxnId="{907D0048-ABD2-457E-A9E7-68ADD17F75D1}">
      <dgm:prSet/>
      <dgm:spPr/>
      <dgm:t>
        <a:bodyPr/>
        <a:lstStyle/>
        <a:p>
          <a:endParaRPr lang="en-US"/>
        </a:p>
      </dgm:t>
    </dgm:pt>
    <dgm:pt modelId="{84BF9B25-2FD9-45E4-9DAA-981563781472}" type="sibTrans" cxnId="{907D0048-ABD2-457E-A9E7-68ADD17F75D1}">
      <dgm:prSet/>
      <dgm:spPr/>
      <dgm:t>
        <a:bodyPr/>
        <a:lstStyle/>
        <a:p>
          <a:endParaRPr lang="en-US"/>
        </a:p>
      </dgm:t>
    </dgm:pt>
    <dgm:pt modelId="{8C703EFD-4AE1-44F1-98BB-8672A82FAA1F}">
      <dgm:prSet/>
      <dgm:spPr/>
      <dgm:t>
        <a:bodyPr/>
        <a:lstStyle/>
        <a:p>
          <a:r>
            <a:rPr lang="en-US" b="0" i="0" baseline="0"/>
            <a:t>Reduced undetected fraud losses</a:t>
          </a:r>
          <a:endParaRPr lang="en-US"/>
        </a:p>
      </dgm:t>
    </dgm:pt>
    <dgm:pt modelId="{01E3EA4D-AD98-444A-BBC6-C21D6DE95A7B}" type="parTrans" cxnId="{F110BB7C-4628-40CF-93D0-47A23DC949BB}">
      <dgm:prSet/>
      <dgm:spPr/>
      <dgm:t>
        <a:bodyPr/>
        <a:lstStyle/>
        <a:p>
          <a:endParaRPr lang="en-US"/>
        </a:p>
      </dgm:t>
    </dgm:pt>
    <dgm:pt modelId="{134F575E-0FBF-4A59-9A6C-E3D6D3B5DD15}" type="sibTrans" cxnId="{F110BB7C-4628-40CF-93D0-47A23DC949BB}">
      <dgm:prSet/>
      <dgm:spPr/>
      <dgm:t>
        <a:bodyPr/>
        <a:lstStyle/>
        <a:p>
          <a:endParaRPr lang="en-US"/>
        </a:p>
      </dgm:t>
    </dgm:pt>
    <dgm:pt modelId="{077EC185-84AD-4C02-B2CF-09787A9BEE91}">
      <dgm:prSet/>
      <dgm:spPr/>
      <dgm:t>
        <a:bodyPr/>
        <a:lstStyle/>
        <a:p>
          <a:r>
            <a:rPr lang="en-US" b="0" i="0" baseline="0"/>
            <a:t>Net monthly savings achieved</a:t>
          </a:r>
          <a:endParaRPr lang="en-US"/>
        </a:p>
      </dgm:t>
    </dgm:pt>
    <dgm:pt modelId="{9C7B5BC7-805C-4CC0-95C6-A0103A55769F}" type="parTrans" cxnId="{377CE3F0-B44E-4996-9C19-B5B82AF5B398}">
      <dgm:prSet/>
      <dgm:spPr/>
      <dgm:t>
        <a:bodyPr/>
        <a:lstStyle/>
        <a:p>
          <a:endParaRPr lang="en-US"/>
        </a:p>
      </dgm:t>
    </dgm:pt>
    <dgm:pt modelId="{0E243B31-7A7E-4414-8948-733125FB7516}" type="sibTrans" cxnId="{377CE3F0-B44E-4996-9C19-B5B82AF5B398}">
      <dgm:prSet/>
      <dgm:spPr/>
      <dgm:t>
        <a:bodyPr/>
        <a:lstStyle/>
        <a:p>
          <a:endParaRPr lang="en-US"/>
        </a:p>
      </dgm:t>
    </dgm:pt>
    <dgm:pt modelId="{4E8AC3AB-D411-48AE-84A6-88E714B53646}" type="pres">
      <dgm:prSet presAssocID="{819604EC-89C8-4CF0-BC3A-D6F709066E23}" presName="linear" presStyleCnt="0">
        <dgm:presLayoutVars>
          <dgm:animLvl val="lvl"/>
          <dgm:resizeHandles val="exact"/>
        </dgm:presLayoutVars>
      </dgm:prSet>
      <dgm:spPr/>
    </dgm:pt>
    <dgm:pt modelId="{940C4A99-2AFD-4BDC-BEB5-7E7322570CAE}" type="pres">
      <dgm:prSet presAssocID="{A3915F17-6C7D-4576-AE69-19E43A60403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AE14C8-1C24-45C8-AE55-33907CC09C6B}" type="pres">
      <dgm:prSet presAssocID="{AE3329C8-6726-4357-8277-0F5BC67F44E6}" presName="spacer" presStyleCnt="0"/>
      <dgm:spPr/>
    </dgm:pt>
    <dgm:pt modelId="{0F0349FF-E1A3-440E-8A6F-190587CD355F}" type="pres">
      <dgm:prSet presAssocID="{4FEC7EBB-6A30-4327-80C4-FA879B60A15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990377C-D980-4254-BE9B-6EBA21134FDD}" type="pres">
      <dgm:prSet presAssocID="{E77234D7-0922-40FF-A2F0-D7DFC02AF18A}" presName="spacer" presStyleCnt="0"/>
      <dgm:spPr/>
    </dgm:pt>
    <dgm:pt modelId="{8267BFF5-E1F3-4BDF-8BBC-953AECFE96E6}" type="pres">
      <dgm:prSet presAssocID="{7492854F-D71C-421A-A579-62CAFE67BA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06DB918-4F4A-4BC5-801E-1197856FF949}" type="pres">
      <dgm:prSet presAssocID="{84BF9B25-2FD9-45E4-9DAA-981563781472}" presName="spacer" presStyleCnt="0"/>
      <dgm:spPr/>
    </dgm:pt>
    <dgm:pt modelId="{E20F3929-36DA-432C-87FE-FABFAAB3FCF1}" type="pres">
      <dgm:prSet presAssocID="{8C703EFD-4AE1-44F1-98BB-8672A82FAA1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F77B04-C1DE-4D37-9021-EBA35050B891}" type="pres">
      <dgm:prSet presAssocID="{134F575E-0FBF-4A59-9A6C-E3D6D3B5DD15}" presName="spacer" presStyleCnt="0"/>
      <dgm:spPr/>
    </dgm:pt>
    <dgm:pt modelId="{98E7A53B-DEA4-4D0C-BD95-33B5FF98F031}" type="pres">
      <dgm:prSet presAssocID="{077EC185-84AD-4C02-B2CF-09787A9BEE9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2171E09-77D7-46F6-9A22-165D09F91A6B}" type="presOf" srcId="{A3915F17-6C7D-4576-AE69-19E43A604034}" destId="{940C4A99-2AFD-4BDC-BEB5-7E7322570CAE}" srcOrd="0" destOrd="0" presId="urn:microsoft.com/office/officeart/2005/8/layout/vList2"/>
    <dgm:cxn modelId="{2AAA3022-7C7D-423D-B3FE-BED138259E9B}" type="presOf" srcId="{7492854F-D71C-421A-A579-62CAFE67BAA8}" destId="{8267BFF5-E1F3-4BDF-8BBC-953AECFE96E6}" srcOrd="0" destOrd="0" presId="urn:microsoft.com/office/officeart/2005/8/layout/vList2"/>
    <dgm:cxn modelId="{5C2AF85F-0710-4493-8679-EA2CB8313999}" type="presOf" srcId="{8C703EFD-4AE1-44F1-98BB-8672A82FAA1F}" destId="{E20F3929-36DA-432C-87FE-FABFAAB3FCF1}" srcOrd="0" destOrd="0" presId="urn:microsoft.com/office/officeart/2005/8/layout/vList2"/>
    <dgm:cxn modelId="{87863264-9F0B-4982-8949-DC5B482ABC2C}" type="presOf" srcId="{819604EC-89C8-4CF0-BC3A-D6F709066E23}" destId="{4E8AC3AB-D411-48AE-84A6-88E714B53646}" srcOrd="0" destOrd="0" presId="urn:microsoft.com/office/officeart/2005/8/layout/vList2"/>
    <dgm:cxn modelId="{907D0048-ABD2-457E-A9E7-68ADD17F75D1}" srcId="{819604EC-89C8-4CF0-BC3A-D6F709066E23}" destId="{7492854F-D71C-421A-A579-62CAFE67BAA8}" srcOrd="2" destOrd="0" parTransId="{B356F98A-3908-4E4C-BE0A-D50837EE1DEA}" sibTransId="{84BF9B25-2FD9-45E4-9DAA-981563781472}"/>
    <dgm:cxn modelId="{31C2AB68-E82A-4A71-82C7-258CB0E78FF2}" srcId="{819604EC-89C8-4CF0-BC3A-D6F709066E23}" destId="{4FEC7EBB-6A30-4327-80C4-FA879B60A15F}" srcOrd="1" destOrd="0" parTransId="{7E94B7E5-DE84-4AAD-A118-47F9512A26DC}" sibTransId="{E77234D7-0922-40FF-A2F0-D7DFC02AF18A}"/>
    <dgm:cxn modelId="{F110BB7C-4628-40CF-93D0-47A23DC949BB}" srcId="{819604EC-89C8-4CF0-BC3A-D6F709066E23}" destId="{8C703EFD-4AE1-44F1-98BB-8672A82FAA1F}" srcOrd="3" destOrd="0" parTransId="{01E3EA4D-AD98-444A-BBC6-C21D6DE95A7B}" sibTransId="{134F575E-0FBF-4A59-9A6C-E3D6D3B5DD15}"/>
    <dgm:cxn modelId="{2112B89B-E8A1-43FB-A3CE-09636AB24DE0}" type="presOf" srcId="{077EC185-84AD-4C02-B2CF-09787A9BEE91}" destId="{98E7A53B-DEA4-4D0C-BD95-33B5FF98F031}" srcOrd="0" destOrd="0" presId="urn:microsoft.com/office/officeart/2005/8/layout/vList2"/>
    <dgm:cxn modelId="{ECC4FBA3-F2E3-405D-A583-108DC54CB848}" type="presOf" srcId="{4FEC7EBB-6A30-4327-80C4-FA879B60A15F}" destId="{0F0349FF-E1A3-440E-8A6F-190587CD355F}" srcOrd="0" destOrd="0" presId="urn:microsoft.com/office/officeart/2005/8/layout/vList2"/>
    <dgm:cxn modelId="{C1C2BBC3-6455-4334-97EA-1A759D2CC6DD}" srcId="{819604EC-89C8-4CF0-BC3A-D6F709066E23}" destId="{A3915F17-6C7D-4576-AE69-19E43A604034}" srcOrd="0" destOrd="0" parTransId="{4E5E82CE-3C78-4107-94A7-4F2C4EEFA964}" sibTransId="{AE3329C8-6726-4357-8277-0F5BC67F44E6}"/>
    <dgm:cxn modelId="{377CE3F0-B44E-4996-9C19-B5B82AF5B398}" srcId="{819604EC-89C8-4CF0-BC3A-D6F709066E23}" destId="{077EC185-84AD-4C02-B2CF-09787A9BEE91}" srcOrd="4" destOrd="0" parTransId="{9C7B5BC7-805C-4CC0-95C6-A0103A55769F}" sibTransId="{0E243B31-7A7E-4414-8948-733125FB7516}"/>
    <dgm:cxn modelId="{0611BB33-9DF2-481C-AC7C-4C3D06C4A348}" type="presParOf" srcId="{4E8AC3AB-D411-48AE-84A6-88E714B53646}" destId="{940C4A99-2AFD-4BDC-BEB5-7E7322570CAE}" srcOrd="0" destOrd="0" presId="urn:microsoft.com/office/officeart/2005/8/layout/vList2"/>
    <dgm:cxn modelId="{1031311E-9CAA-43F1-B7A7-3D9A10A04024}" type="presParOf" srcId="{4E8AC3AB-D411-48AE-84A6-88E714B53646}" destId="{75AE14C8-1C24-45C8-AE55-33907CC09C6B}" srcOrd="1" destOrd="0" presId="urn:microsoft.com/office/officeart/2005/8/layout/vList2"/>
    <dgm:cxn modelId="{46D436BE-535C-42D5-896D-C6D0BA8B3BC1}" type="presParOf" srcId="{4E8AC3AB-D411-48AE-84A6-88E714B53646}" destId="{0F0349FF-E1A3-440E-8A6F-190587CD355F}" srcOrd="2" destOrd="0" presId="urn:microsoft.com/office/officeart/2005/8/layout/vList2"/>
    <dgm:cxn modelId="{1B3BB203-3A6D-4A85-93D2-996738D26E61}" type="presParOf" srcId="{4E8AC3AB-D411-48AE-84A6-88E714B53646}" destId="{E990377C-D980-4254-BE9B-6EBA21134FDD}" srcOrd="3" destOrd="0" presId="urn:microsoft.com/office/officeart/2005/8/layout/vList2"/>
    <dgm:cxn modelId="{EA69ADE5-555E-49EB-97E1-917BB6526E0C}" type="presParOf" srcId="{4E8AC3AB-D411-48AE-84A6-88E714B53646}" destId="{8267BFF5-E1F3-4BDF-8BBC-953AECFE96E6}" srcOrd="4" destOrd="0" presId="urn:microsoft.com/office/officeart/2005/8/layout/vList2"/>
    <dgm:cxn modelId="{4E7336FD-A0F8-44CC-BE8F-1C7ABC55AB80}" type="presParOf" srcId="{4E8AC3AB-D411-48AE-84A6-88E714B53646}" destId="{906DB918-4F4A-4BC5-801E-1197856FF949}" srcOrd="5" destOrd="0" presId="urn:microsoft.com/office/officeart/2005/8/layout/vList2"/>
    <dgm:cxn modelId="{46E3D6AA-9106-4703-9C73-2E2FFD2404E8}" type="presParOf" srcId="{4E8AC3AB-D411-48AE-84A6-88E714B53646}" destId="{E20F3929-36DA-432C-87FE-FABFAAB3FCF1}" srcOrd="6" destOrd="0" presId="urn:microsoft.com/office/officeart/2005/8/layout/vList2"/>
    <dgm:cxn modelId="{7FA74289-A83B-4797-88BE-4BE7AD5B3028}" type="presParOf" srcId="{4E8AC3AB-D411-48AE-84A6-88E714B53646}" destId="{46F77B04-C1DE-4D37-9021-EBA35050B891}" srcOrd="7" destOrd="0" presId="urn:microsoft.com/office/officeart/2005/8/layout/vList2"/>
    <dgm:cxn modelId="{D3434652-95C4-4A0C-BF6E-5FD5F9038E26}" type="presParOf" srcId="{4E8AC3AB-D411-48AE-84A6-88E714B53646}" destId="{98E7A53B-DEA4-4D0C-BD95-33B5FF98F03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BC68E-7260-40F1-BB84-432642AEAD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C211133-4608-4C66-BBC0-1E384008BC5E}">
      <dgm:prSet/>
      <dgm:spPr/>
      <dgm:t>
        <a:bodyPr/>
        <a:lstStyle/>
        <a:p>
          <a:r>
            <a:rPr lang="en-US" b="0" i="0" baseline="0"/>
            <a:t>Late identification of fraudulent transactions</a:t>
          </a:r>
          <a:endParaRPr lang="en-US"/>
        </a:p>
      </dgm:t>
    </dgm:pt>
    <dgm:pt modelId="{54421B4B-67A8-45F4-85D8-34AA838D7D2A}" type="parTrans" cxnId="{2FB06B22-E76A-4BCC-9653-C87A2E2D9146}">
      <dgm:prSet/>
      <dgm:spPr/>
      <dgm:t>
        <a:bodyPr/>
        <a:lstStyle/>
        <a:p>
          <a:endParaRPr lang="en-US"/>
        </a:p>
      </dgm:t>
    </dgm:pt>
    <dgm:pt modelId="{36D26A05-F716-4723-B185-9B235C8D1346}" type="sibTrans" cxnId="{2FB06B22-E76A-4BCC-9653-C87A2E2D9146}">
      <dgm:prSet/>
      <dgm:spPr/>
      <dgm:t>
        <a:bodyPr/>
        <a:lstStyle/>
        <a:p>
          <a:endParaRPr lang="en-US"/>
        </a:p>
      </dgm:t>
    </dgm:pt>
    <dgm:pt modelId="{6D904EE3-3103-4E7F-BFA6-A5ED9F80790D}">
      <dgm:prSet/>
      <dgm:spPr/>
      <dgm:t>
        <a:bodyPr/>
        <a:lstStyle/>
        <a:p>
          <a:r>
            <a:rPr lang="en-US" b="0" i="0" baseline="0"/>
            <a:t>High cost due to reimbursement of fraud amounts</a:t>
          </a:r>
          <a:endParaRPr lang="en-US"/>
        </a:p>
      </dgm:t>
    </dgm:pt>
    <dgm:pt modelId="{80256F4C-F43F-4046-8AE2-4AC9F7766FA5}" type="parTrans" cxnId="{DE618E30-4E35-4B86-A08F-C0A64B22949E}">
      <dgm:prSet/>
      <dgm:spPr/>
      <dgm:t>
        <a:bodyPr/>
        <a:lstStyle/>
        <a:p>
          <a:endParaRPr lang="en-US"/>
        </a:p>
      </dgm:t>
    </dgm:pt>
    <dgm:pt modelId="{E6CA9836-F40B-4D41-80C8-D22544ED28BA}" type="sibTrans" cxnId="{DE618E30-4E35-4B86-A08F-C0A64B22949E}">
      <dgm:prSet/>
      <dgm:spPr/>
      <dgm:t>
        <a:bodyPr/>
        <a:lstStyle/>
        <a:p>
          <a:endParaRPr lang="en-US"/>
        </a:p>
      </dgm:t>
    </dgm:pt>
    <dgm:pt modelId="{E5519DB2-016A-43AF-982C-28B224EBB30C}">
      <dgm:prSet/>
      <dgm:spPr/>
      <dgm:t>
        <a:bodyPr/>
        <a:lstStyle/>
        <a:p>
          <a:r>
            <a:rPr lang="en-US" b="0" i="0" baseline="0"/>
            <a:t>Lack of real-time fraud monitoring system</a:t>
          </a:r>
          <a:endParaRPr lang="en-US"/>
        </a:p>
      </dgm:t>
    </dgm:pt>
    <dgm:pt modelId="{1F2DAF7E-35E0-467B-975E-7AD3FCBB3A64}" type="parTrans" cxnId="{D71B04D8-C6FB-4080-8C26-C1FD407C8BFA}">
      <dgm:prSet/>
      <dgm:spPr/>
      <dgm:t>
        <a:bodyPr/>
        <a:lstStyle/>
        <a:p>
          <a:endParaRPr lang="en-US"/>
        </a:p>
      </dgm:t>
    </dgm:pt>
    <dgm:pt modelId="{E5F8D5A1-78FD-4263-8167-DD124540E591}" type="sibTrans" cxnId="{D71B04D8-C6FB-4080-8C26-C1FD407C8BFA}">
      <dgm:prSet/>
      <dgm:spPr/>
      <dgm:t>
        <a:bodyPr/>
        <a:lstStyle/>
        <a:p>
          <a:endParaRPr lang="en-US"/>
        </a:p>
      </dgm:t>
    </dgm:pt>
    <dgm:pt modelId="{2C095258-B106-46BE-9E0D-BA0E51E5445C}">
      <dgm:prSet/>
      <dgm:spPr/>
      <dgm:t>
        <a:bodyPr/>
        <a:lstStyle/>
        <a:p>
          <a:r>
            <a:rPr lang="en-US" b="0" i="0" baseline="0"/>
            <a:t>Need to minimize losses without impacting customer experience</a:t>
          </a:r>
          <a:endParaRPr lang="en-US"/>
        </a:p>
      </dgm:t>
    </dgm:pt>
    <dgm:pt modelId="{6A4CEF82-15BD-4F17-9476-142F5C863AE7}" type="parTrans" cxnId="{314EC9DA-1E4C-4A97-B4F0-1FB2B02925D5}">
      <dgm:prSet/>
      <dgm:spPr/>
      <dgm:t>
        <a:bodyPr/>
        <a:lstStyle/>
        <a:p>
          <a:endParaRPr lang="en-US"/>
        </a:p>
      </dgm:t>
    </dgm:pt>
    <dgm:pt modelId="{CE97692D-23C3-455F-B729-18B32404B4FD}" type="sibTrans" cxnId="{314EC9DA-1E4C-4A97-B4F0-1FB2B02925D5}">
      <dgm:prSet/>
      <dgm:spPr/>
      <dgm:t>
        <a:bodyPr/>
        <a:lstStyle/>
        <a:p>
          <a:endParaRPr lang="en-US"/>
        </a:p>
      </dgm:t>
    </dgm:pt>
    <dgm:pt modelId="{6EC2648F-4162-44E6-A820-9EA4EE37E9C3}" type="pres">
      <dgm:prSet presAssocID="{814BC68E-7260-40F1-BB84-432642AEADDA}" presName="root" presStyleCnt="0">
        <dgm:presLayoutVars>
          <dgm:dir/>
          <dgm:resizeHandles val="exact"/>
        </dgm:presLayoutVars>
      </dgm:prSet>
      <dgm:spPr/>
    </dgm:pt>
    <dgm:pt modelId="{10B170AB-50CB-40AB-8E95-DEF4BD5D199D}" type="pres">
      <dgm:prSet presAssocID="{CC211133-4608-4C66-BBC0-1E384008BC5E}" presName="compNode" presStyleCnt="0"/>
      <dgm:spPr/>
    </dgm:pt>
    <dgm:pt modelId="{D2250C66-BA4E-4B3B-9528-BAD3387F4A06}" type="pres">
      <dgm:prSet presAssocID="{CC211133-4608-4C66-BBC0-1E384008BC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5E8A3008-F396-4C82-B5E8-73A25A1CE8A3}" type="pres">
      <dgm:prSet presAssocID="{CC211133-4608-4C66-BBC0-1E384008BC5E}" presName="spaceRect" presStyleCnt="0"/>
      <dgm:spPr/>
    </dgm:pt>
    <dgm:pt modelId="{DCAC3B6B-A622-4489-BBBA-A60C64D8952D}" type="pres">
      <dgm:prSet presAssocID="{CC211133-4608-4C66-BBC0-1E384008BC5E}" presName="textRect" presStyleLbl="revTx" presStyleIdx="0" presStyleCnt="4">
        <dgm:presLayoutVars>
          <dgm:chMax val="1"/>
          <dgm:chPref val="1"/>
        </dgm:presLayoutVars>
      </dgm:prSet>
      <dgm:spPr/>
    </dgm:pt>
    <dgm:pt modelId="{3C2392E6-BF67-46D1-B8BC-331125F551AB}" type="pres">
      <dgm:prSet presAssocID="{36D26A05-F716-4723-B185-9B235C8D1346}" presName="sibTrans" presStyleCnt="0"/>
      <dgm:spPr/>
    </dgm:pt>
    <dgm:pt modelId="{F2591B82-B102-4B07-B21A-626E6F198517}" type="pres">
      <dgm:prSet presAssocID="{6D904EE3-3103-4E7F-BFA6-A5ED9F80790D}" presName="compNode" presStyleCnt="0"/>
      <dgm:spPr/>
    </dgm:pt>
    <dgm:pt modelId="{C7665C23-B997-4B61-8F88-B81441B0CB40}" type="pres">
      <dgm:prSet presAssocID="{6D904EE3-3103-4E7F-BFA6-A5ED9F8079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51590B-EC1E-4201-80BC-23A2FA1E8062}" type="pres">
      <dgm:prSet presAssocID="{6D904EE3-3103-4E7F-BFA6-A5ED9F80790D}" presName="spaceRect" presStyleCnt="0"/>
      <dgm:spPr/>
    </dgm:pt>
    <dgm:pt modelId="{1DA455FB-32AB-400D-99CD-F4182937831B}" type="pres">
      <dgm:prSet presAssocID="{6D904EE3-3103-4E7F-BFA6-A5ED9F80790D}" presName="textRect" presStyleLbl="revTx" presStyleIdx="1" presStyleCnt="4">
        <dgm:presLayoutVars>
          <dgm:chMax val="1"/>
          <dgm:chPref val="1"/>
        </dgm:presLayoutVars>
      </dgm:prSet>
      <dgm:spPr/>
    </dgm:pt>
    <dgm:pt modelId="{FBFC78EF-7AF9-4A44-AD26-F8FFD7C3DA44}" type="pres">
      <dgm:prSet presAssocID="{E6CA9836-F40B-4D41-80C8-D22544ED28BA}" presName="sibTrans" presStyleCnt="0"/>
      <dgm:spPr/>
    </dgm:pt>
    <dgm:pt modelId="{8577AA74-61EB-4D81-BBC9-C78CD48DA58E}" type="pres">
      <dgm:prSet presAssocID="{E5519DB2-016A-43AF-982C-28B224EBB30C}" presName="compNode" presStyleCnt="0"/>
      <dgm:spPr/>
    </dgm:pt>
    <dgm:pt modelId="{0F551982-AA14-4CF3-9FC7-EE25984A8CE4}" type="pres">
      <dgm:prSet presAssocID="{E5519DB2-016A-43AF-982C-28B224EBB3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5BBFE61-6810-4724-810B-42600CB87EB7}" type="pres">
      <dgm:prSet presAssocID="{E5519DB2-016A-43AF-982C-28B224EBB30C}" presName="spaceRect" presStyleCnt="0"/>
      <dgm:spPr/>
    </dgm:pt>
    <dgm:pt modelId="{504D2BAD-9615-4C2C-8DB7-0AE248936F3D}" type="pres">
      <dgm:prSet presAssocID="{E5519DB2-016A-43AF-982C-28B224EBB30C}" presName="textRect" presStyleLbl="revTx" presStyleIdx="2" presStyleCnt="4">
        <dgm:presLayoutVars>
          <dgm:chMax val="1"/>
          <dgm:chPref val="1"/>
        </dgm:presLayoutVars>
      </dgm:prSet>
      <dgm:spPr/>
    </dgm:pt>
    <dgm:pt modelId="{DE8AC8CC-46D7-41FE-8532-0A059432C279}" type="pres">
      <dgm:prSet presAssocID="{E5F8D5A1-78FD-4263-8167-DD124540E591}" presName="sibTrans" presStyleCnt="0"/>
      <dgm:spPr/>
    </dgm:pt>
    <dgm:pt modelId="{E8530C1B-60A2-4ED9-9CB8-594E01AE71F6}" type="pres">
      <dgm:prSet presAssocID="{2C095258-B106-46BE-9E0D-BA0E51E5445C}" presName="compNode" presStyleCnt="0"/>
      <dgm:spPr/>
    </dgm:pt>
    <dgm:pt modelId="{28AB606D-BD61-4966-9547-BDC4BD36850D}" type="pres">
      <dgm:prSet presAssocID="{2C095258-B106-46BE-9E0D-BA0E51E544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8BDDC57-C03E-4124-BC5B-8C7C88FC6A07}" type="pres">
      <dgm:prSet presAssocID="{2C095258-B106-46BE-9E0D-BA0E51E5445C}" presName="spaceRect" presStyleCnt="0"/>
      <dgm:spPr/>
    </dgm:pt>
    <dgm:pt modelId="{7BDD9B41-11FD-48CE-BC7B-6833F56895FA}" type="pres">
      <dgm:prSet presAssocID="{2C095258-B106-46BE-9E0D-BA0E51E5445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192113-88E9-488D-9EFB-06583BA707BF}" type="presOf" srcId="{2C095258-B106-46BE-9E0D-BA0E51E5445C}" destId="{7BDD9B41-11FD-48CE-BC7B-6833F56895FA}" srcOrd="0" destOrd="0" presId="urn:microsoft.com/office/officeart/2018/2/layout/IconLabelList"/>
    <dgm:cxn modelId="{A4BE681E-9A00-4E72-AD01-41A9C5B9E92A}" type="presOf" srcId="{CC211133-4608-4C66-BBC0-1E384008BC5E}" destId="{DCAC3B6B-A622-4489-BBBA-A60C64D8952D}" srcOrd="0" destOrd="0" presId="urn:microsoft.com/office/officeart/2018/2/layout/IconLabelList"/>
    <dgm:cxn modelId="{2FB06B22-E76A-4BCC-9653-C87A2E2D9146}" srcId="{814BC68E-7260-40F1-BB84-432642AEADDA}" destId="{CC211133-4608-4C66-BBC0-1E384008BC5E}" srcOrd="0" destOrd="0" parTransId="{54421B4B-67A8-45F4-85D8-34AA838D7D2A}" sibTransId="{36D26A05-F716-4723-B185-9B235C8D1346}"/>
    <dgm:cxn modelId="{DE618E30-4E35-4B86-A08F-C0A64B22949E}" srcId="{814BC68E-7260-40F1-BB84-432642AEADDA}" destId="{6D904EE3-3103-4E7F-BFA6-A5ED9F80790D}" srcOrd="1" destOrd="0" parTransId="{80256F4C-F43F-4046-8AE2-4AC9F7766FA5}" sibTransId="{E6CA9836-F40B-4D41-80C8-D22544ED28BA}"/>
    <dgm:cxn modelId="{C5F0DC42-EB50-40DE-BC55-52B8FCF85655}" type="presOf" srcId="{E5519DB2-016A-43AF-982C-28B224EBB30C}" destId="{504D2BAD-9615-4C2C-8DB7-0AE248936F3D}" srcOrd="0" destOrd="0" presId="urn:microsoft.com/office/officeart/2018/2/layout/IconLabelList"/>
    <dgm:cxn modelId="{649A71A4-A083-4ECA-8E7E-29810F0F6431}" type="presOf" srcId="{6D904EE3-3103-4E7F-BFA6-A5ED9F80790D}" destId="{1DA455FB-32AB-400D-99CD-F4182937831B}" srcOrd="0" destOrd="0" presId="urn:microsoft.com/office/officeart/2018/2/layout/IconLabelList"/>
    <dgm:cxn modelId="{E2BD65B4-7C20-409F-9659-A8791D0EA3D5}" type="presOf" srcId="{814BC68E-7260-40F1-BB84-432642AEADDA}" destId="{6EC2648F-4162-44E6-A820-9EA4EE37E9C3}" srcOrd="0" destOrd="0" presId="urn:microsoft.com/office/officeart/2018/2/layout/IconLabelList"/>
    <dgm:cxn modelId="{D71B04D8-C6FB-4080-8C26-C1FD407C8BFA}" srcId="{814BC68E-7260-40F1-BB84-432642AEADDA}" destId="{E5519DB2-016A-43AF-982C-28B224EBB30C}" srcOrd="2" destOrd="0" parTransId="{1F2DAF7E-35E0-467B-975E-7AD3FCBB3A64}" sibTransId="{E5F8D5A1-78FD-4263-8167-DD124540E591}"/>
    <dgm:cxn modelId="{314EC9DA-1E4C-4A97-B4F0-1FB2B02925D5}" srcId="{814BC68E-7260-40F1-BB84-432642AEADDA}" destId="{2C095258-B106-46BE-9E0D-BA0E51E5445C}" srcOrd="3" destOrd="0" parTransId="{6A4CEF82-15BD-4F17-9476-142F5C863AE7}" sibTransId="{CE97692D-23C3-455F-B729-18B32404B4FD}"/>
    <dgm:cxn modelId="{C3178E6F-12C9-4F69-B94A-F9FE65050FCB}" type="presParOf" srcId="{6EC2648F-4162-44E6-A820-9EA4EE37E9C3}" destId="{10B170AB-50CB-40AB-8E95-DEF4BD5D199D}" srcOrd="0" destOrd="0" presId="urn:microsoft.com/office/officeart/2018/2/layout/IconLabelList"/>
    <dgm:cxn modelId="{EE07DA92-6364-4AC1-A451-6DD135F4EC54}" type="presParOf" srcId="{10B170AB-50CB-40AB-8E95-DEF4BD5D199D}" destId="{D2250C66-BA4E-4B3B-9528-BAD3387F4A06}" srcOrd="0" destOrd="0" presId="urn:microsoft.com/office/officeart/2018/2/layout/IconLabelList"/>
    <dgm:cxn modelId="{D0C74B01-40E9-4484-9045-5EFB4A78302A}" type="presParOf" srcId="{10B170AB-50CB-40AB-8E95-DEF4BD5D199D}" destId="{5E8A3008-F396-4C82-B5E8-73A25A1CE8A3}" srcOrd="1" destOrd="0" presId="urn:microsoft.com/office/officeart/2018/2/layout/IconLabelList"/>
    <dgm:cxn modelId="{1D82D56C-DB03-4690-837F-98B67759A934}" type="presParOf" srcId="{10B170AB-50CB-40AB-8E95-DEF4BD5D199D}" destId="{DCAC3B6B-A622-4489-BBBA-A60C64D8952D}" srcOrd="2" destOrd="0" presId="urn:microsoft.com/office/officeart/2018/2/layout/IconLabelList"/>
    <dgm:cxn modelId="{9BB507C2-951A-48E2-B2C9-F6177D2F60EA}" type="presParOf" srcId="{6EC2648F-4162-44E6-A820-9EA4EE37E9C3}" destId="{3C2392E6-BF67-46D1-B8BC-331125F551AB}" srcOrd="1" destOrd="0" presId="urn:microsoft.com/office/officeart/2018/2/layout/IconLabelList"/>
    <dgm:cxn modelId="{489779C0-B33E-4661-B8B1-7635B287C1AF}" type="presParOf" srcId="{6EC2648F-4162-44E6-A820-9EA4EE37E9C3}" destId="{F2591B82-B102-4B07-B21A-626E6F198517}" srcOrd="2" destOrd="0" presId="urn:microsoft.com/office/officeart/2018/2/layout/IconLabelList"/>
    <dgm:cxn modelId="{FBB53346-4A29-4F0A-8299-85EF6099AF35}" type="presParOf" srcId="{F2591B82-B102-4B07-B21A-626E6F198517}" destId="{C7665C23-B997-4B61-8F88-B81441B0CB40}" srcOrd="0" destOrd="0" presId="urn:microsoft.com/office/officeart/2018/2/layout/IconLabelList"/>
    <dgm:cxn modelId="{FA32315D-A641-4E72-9A44-E9FF56775EEC}" type="presParOf" srcId="{F2591B82-B102-4B07-B21A-626E6F198517}" destId="{B151590B-EC1E-4201-80BC-23A2FA1E8062}" srcOrd="1" destOrd="0" presId="urn:microsoft.com/office/officeart/2018/2/layout/IconLabelList"/>
    <dgm:cxn modelId="{2967F02C-DC25-4244-A3BA-0EEEF75C0DD6}" type="presParOf" srcId="{F2591B82-B102-4B07-B21A-626E6F198517}" destId="{1DA455FB-32AB-400D-99CD-F4182937831B}" srcOrd="2" destOrd="0" presId="urn:microsoft.com/office/officeart/2018/2/layout/IconLabelList"/>
    <dgm:cxn modelId="{97784682-3570-45EE-8486-34CA3C35969E}" type="presParOf" srcId="{6EC2648F-4162-44E6-A820-9EA4EE37E9C3}" destId="{FBFC78EF-7AF9-4A44-AD26-F8FFD7C3DA44}" srcOrd="3" destOrd="0" presId="urn:microsoft.com/office/officeart/2018/2/layout/IconLabelList"/>
    <dgm:cxn modelId="{3030FEB2-644C-4CF9-8A7D-945622429155}" type="presParOf" srcId="{6EC2648F-4162-44E6-A820-9EA4EE37E9C3}" destId="{8577AA74-61EB-4D81-BBC9-C78CD48DA58E}" srcOrd="4" destOrd="0" presId="urn:microsoft.com/office/officeart/2018/2/layout/IconLabelList"/>
    <dgm:cxn modelId="{6D13D992-D176-4F93-872C-99E72F98331F}" type="presParOf" srcId="{8577AA74-61EB-4D81-BBC9-C78CD48DA58E}" destId="{0F551982-AA14-4CF3-9FC7-EE25984A8CE4}" srcOrd="0" destOrd="0" presId="urn:microsoft.com/office/officeart/2018/2/layout/IconLabelList"/>
    <dgm:cxn modelId="{BA4E2A82-32B9-4D6C-A017-B056B46876FF}" type="presParOf" srcId="{8577AA74-61EB-4D81-BBC9-C78CD48DA58E}" destId="{15BBFE61-6810-4724-810B-42600CB87EB7}" srcOrd="1" destOrd="0" presId="urn:microsoft.com/office/officeart/2018/2/layout/IconLabelList"/>
    <dgm:cxn modelId="{D6D6252A-1990-45DD-98E7-4E9798344DC4}" type="presParOf" srcId="{8577AA74-61EB-4D81-BBC9-C78CD48DA58E}" destId="{504D2BAD-9615-4C2C-8DB7-0AE248936F3D}" srcOrd="2" destOrd="0" presId="urn:microsoft.com/office/officeart/2018/2/layout/IconLabelList"/>
    <dgm:cxn modelId="{E8F40E7A-CC7E-43B6-9D58-D90F42E1BA37}" type="presParOf" srcId="{6EC2648F-4162-44E6-A820-9EA4EE37E9C3}" destId="{DE8AC8CC-46D7-41FE-8532-0A059432C279}" srcOrd="5" destOrd="0" presId="urn:microsoft.com/office/officeart/2018/2/layout/IconLabelList"/>
    <dgm:cxn modelId="{B29473C5-C92F-404A-9234-64FBCB53A65E}" type="presParOf" srcId="{6EC2648F-4162-44E6-A820-9EA4EE37E9C3}" destId="{E8530C1B-60A2-4ED9-9CB8-594E01AE71F6}" srcOrd="6" destOrd="0" presId="urn:microsoft.com/office/officeart/2018/2/layout/IconLabelList"/>
    <dgm:cxn modelId="{70A8675D-14E8-44AF-8C45-7FB0AA50EBCD}" type="presParOf" srcId="{E8530C1B-60A2-4ED9-9CB8-594E01AE71F6}" destId="{28AB606D-BD61-4966-9547-BDC4BD36850D}" srcOrd="0" destOrd="0" presId="urn:microsoft.com/office/officeart/2018/2/layout/IconLabelList"/>
    <dgm:cxn modelId="{8F89F215-6C3A-43DB-93EA-CC00F13984A9}" type="presParOf" srcId="{E8530C1B-60A2-4ED9-9CB8-594E01AE71F6}" destId="{58BDDC57-C03E-4124-BC5B-8C7C88FC6A07}" srcOrd="1" destOrd="0" presId="urn:microsoft.com/office/officeart/2018/2/layout/IconLabelList"/>
    <dgm:cxn modelId="{44AFF4D2-9F8A-4792-BFFD-FAAE55FF86C4}" type="presParOf" srcId="{E8530C1B-60A2-4ED9-9CB8-594E01AE71F6}" destId="{7BDD9B41-11FD-48CE-BC7B-6833F56895F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DA074C-4182-4A0E-803A-6F5EBC2B0B7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E2E822-A5C2-4485-A822-CC63E0D22232}">
      <dgm:prSet/>
      <dgm:spPr/>
      <dgm:t>
        <a:bodyPr/>
        <a:lstStyle/>
        <a:p>
          <a:r>
            <a:rPr lang="en-US" b="0" i="0" baseline="0"/>
            <a:t>Detect fraudulent transactions accurately</a:t>
          </a:r>
          <a:endParaRPr lang="en-US"/>
        </a:p>
      </dgm:t>
    </dgm:pt>
    <dgm:pt modelId="{18D7E3C7-6B11-4D95-928E-F182DDDEAB40}" type="parTrans" cxnId="{23B06E0C-06E9-4EB3-98B3-6510DD607DBD}">
      <dgm:prSet/>
      <dgm:spPr/>
      <dgm:t>
        <a:bodyPr/>
        <a:lstStyle/>
        <a:p>
          <a:endParaRPr lang="en-US"/>
        </a:p>
      </dgm:t>
    </dgm:pt>
    <dgm:pt modelId="{42391741-E119-4D2F-A880-4F0FD5763F8F}" type="sibTrans" cxnId="{23B06E0C-06E9-4EB3-98B3-6510DD607DB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8F9D232-9271-43B7-8155-6DBDA6273376}">
      <dgm:prSet/>
      <dgm:spPr/>
      <dgm:t>
        <a:bodyPr/>
        <a:lstStyle/>
        <a:p>
          <a:r>
            <a:rPr lang="en-US" b="0" i="0" baseline="0"/>
            <a:t>Minimize false negatives (missed frauds)</a:t>
          </a:r>
          <a:endParaRPr lang="en-US"/>
        </a:p>
      </dgm:t>
    </dgm:pt>
    <dgm:pt modelId="{934D96B9-D89B-457E-A4E4-BB1F6792778A}" type="parTrans" cxnId="{4437D46D-13A9-4A52-8834-DCC9B0FCC0FF}">
      <dgm:prSet/>
      <dgm:spPr/>
      <dgm:t>
        <a:bodyPr/>
        <a:lstStyle/>
        <a:p>
          <a:endParaRPr lang="en-US"/>
        </a:p>
      </dgm:t>
    </dgm:pt>
    <dgm:pt modelId="{16EBF141-84E0-4EBA-AA89-1566CD56E304}" type="sibTrans" cxnId="{4437D46D-13A9-4A52-8834-DCC9B0FCC0F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2ACB377-F6DC-4DBD-A7F3-B76B01FC902A}">
      <dgm:prSet/>
      <dgm:spPr/>
      <dgm:t>
        <a:bodyPr/>
        <a:lstStyle/>
        <a:p>
          <a:r>
            <a:rPr lang="en-US" b="0" i="0" baseline="0"/>
            <a:t>Reduce financial loss to the bank</a:t>
          </a:r>
          <a:endParaRPr lang="en-US"/>
        </a:p>
      </dgm:t>
    </dgm:pt>
    <dgm:pt modelId="{562578F0-D72B-4E7D-ADB8-900BB0813651}" type="parTrans" cxnId="{379D28D6-AACF-418D-A6ED-B39BD238B7B2}">
      <dgm:prSet/>
      <dgm:spPr/>
      <dgm:t>
        <a:bodyPr/>
        <a:lstStyle/>
        <a:p>
          <a:endParaRPr lang="en-US"/>
        </a:p>
      </dgm:t>
    </dgm:pt>
    <dgm:pt modelId="{11300D54-91E2-46C3-B6C6-9F775700F010}" type="sibTrans" cxnId="{379D28D6-AACF-418D-A6ED-B39BD238B7B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936437C-FE93-4F84-B879-D09D6491806D}">
      <dgm:prSet/>
      <dgm:spPr/>
      <dgm:t>
        <a:bodyPr/>
        <a:lstStyle/>
        <a:p>
          <a:r>
            <a:rPr lang="en-US" b="0" i="0" baseline="0"/>
            <a:t>Provide scalable and cost-effective solution</a:t>
          </a:r>
          <a:endParaRPr lang="en-US"/>
        </a:p>
      </dgm:t>
    </dgm:pt>
    <dgm:pt modelId="{D5F2CBF4-B4C1-4873-90C4-D8A6790D78D4}" type="parTrans" cxnId="{7D8D6E66-AAE8-42BB-BC35-0AB1AB738AFB}">
      <dgm:prSet/>
      <dgm:spPr/>
      <dgm:t>
        <a:bodyPr/>
        <a:lstStyle/>
        <a:p>
          <a:endParaRPr lang="en-US"/>
        </a:p>
      </dgm:t>
    </dgm:pt>
    <dgm:pt modelId="{DE1349E9-3C09-46BD-BDA7-FCBD9BCDBC77}" type="sibTrans" cxnId="{7D8D6E66-AAE8-42BB-BC35-0AB1AB738AF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0334676-3691-4DF6-9E72-7C1978E28571}" type="pres">
      <dgm:prSet presAssocID="{20DA074C-4182-4A0E-803A-6F5EBC2B0B72}" presName="Name0" presStyleCnt="0">
        <dgm:presLayoutVars>
          <dgm:animLvl val="lvl"/>
          <dgm:resizeHandles val="exact"/>
        </dgm:presLayoutVars>
      </dgm:prSet>
      <dgm:spPr/>
    </dgm:pt>
    <dgm:pt modelId="{02D7722F-B1F5-4FEF-8B02-B65313996FBD}" type="pres">
      <dgm:prSet presAssocID="{E1E2E822-A5C2-4485-A822-CC63E0D22232}" presName="compositeNode" presStyleCnt="0">
        <dgm:presLayoutVars>
          <dgm:bulletEnabled val="1"/>
        </dgm:presLayoutVars>
      </dgm:prSet>
      <dgm:spPr/>
    </dgm:pt>
    <dgm:pt modelId="{0B01DBD7-5022-4B44-89A5-99E686F5CAE8}" type="pres">
      <dgm:prSet presAssocID="{E1E2E822-A5C2-4485-A822-CC63E0D22232}" presName="bgRect" presStyleLbl="bgAccFollowNode1" presStyleIdx="0" presStyleCnt="4"/>
      <dgm:spPr/>
    </dgm:pt>
    <dgm:pt modelId="{F8BCC6B8-4198-454E-A3D3-AC041294C969}" type="pres">
      <dgm:prSet presAssocID="{42391741-E119-4D2F-A880-4F0FD5763F8F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D90AC10-DC84-4E20-81B3-5A726C52862E}" type="pres">
      <dgm:prSet presAssocID="{E1E2E822-A5C2-4485-A822-CC63E0D22232}" presName="bottomLine" presStyleLbl="alignNode1" presStyleIdx="1" presStyleCnt="8">
        <dgm:presLayoutVars/>
      </dgm:prSet>
      <dgm:spPr/>
    </dgm:pt>
    <dgm:pt modelId="{52989456-4C55-4AF8-A667-31351C8836A8}" type="pres">
      <dgm:prSet presAssocID="{E1E2E822-A5C2-4485-A822-CC63E0D22232}" presName="nodeText" presStyleLbl="bgAccFollowNode1" presStyleIdx="0" presStyleCnt="4">
        <dgm:presLayoutVars>
          <dgm:bulletEnabled val="1"/>
        </dgm:presLayoutVars>
      </dgm:prSet>
      <dgm:spPr/>
    </dgm:pt>
    <dgm:pt modelId="{833596EC-534E-4B41-8EAF-D1ACEC8AE453}" type="pres">
      <dgm:prSet presAssocID="{42391741-E119-4D2F-A880-4F0FD5763F8F}" presName="sibTrans" presStyleCnt="0"/>
      <dgm:spPr/>
    </dgm:pt>
    <dgm:pt modelId="{7072EF62-D87C-4639-A4B6-880037CF973E}" type="pres">
      <dgm:prSet presAssocID="{88F9D232-9271-43B7-8155-6DBDA6273376}" presName="compositeNode" presStyleCnt="0">
        <dgm:presLayoutVars>
          <dgm:bulletEnabled val="1"/>
        </dgm:presLayoutVars>
      </dgm:prSet>
      <dgm:spPr/>
    </dgm:pt>
    <dgm:pt modelId="{EDEA5E02-3C20-4700-91EC-C3D84C06CB8A}" type="pres">
      <dgm:prSet presAssocID="{88F9D232-9271-43B7-8155-6DBDA6273376}" presName="bgRect" presStyleLbl="bgAccFollowNode1" presStyleIdx="1" presStyleCnt="4"/>
      <dgm:spPr/>
    </dgm:pt>
    <dgm:pt modelId="{2227E05C-52AC-4937-810A-EE5A7C0068DC}" type="pres">
      <dgm:prSet presAssocID="{16EBF141-84E0-4EBA-AA89-1566CD56E304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E39F27C-7B1A-4BB2-97A4-126D9515D62E}" type="pres">
      <dgm:prSet presAssocID="{88F9D232-9271-43B7-8155-6DBDA6273376}" presName="bottomLine" presStyleLbl="alignNode1" presStyleIdx="3" presStyleCnt="8">
        <dgm:presLayoutVars/>
      </dgm:prSet>
      <dgm:spPr/>
    </dgm:pt>
    <dgm:pt modelId="{62A7CEC5-5CB5-47D6-BDBB-55BD35DF9AAB}" type="pres">
      <dgm:prSet presAssocID="{88F9D232-9271-43B7-8155-6DBDA6273376}" presName="nodeText" presStyleLbl="bgAccFollowNode1" presStyleIdx="1" presStyleCnt="4">
        <dgm:presLayoutVars>
          <dgm:bulletEnabled val="1"/>
        </dgm:presLayoutVars>
      </dgm:prSet>
      <dgm:spPr/>
    </dgm:pt>
    <dgm:pt modelId="{2C3A7AE4-0973-470E-824B-5D47033D8923}" type="pres">
      <dgm:prSet presAssocID="{16EBF141-84E0-4EBA-AA89-1566CD56E304}" presName="sibTrans" presStyleCnt="0"/>
      <dgm:spPr/>
    </dgm:pt>
    <dgm:pt modelId="{0F568F6C-551B-475D-959E-237C81699F9E}" type="pres">
      <dgm:prSet presAssocID="{62ACB377-F6DC-4DBD-A7F3-B76B01FC902A}" presName="compositeNode" presStyleCnt="0">
        <dgm:presLayoutVars>
          <dgm:bulletEnabled val="1"/>
        </dgm:presLayoutVars>
      </dgm:prSet>
      <dgm:spPr/>
    </dgm:pt>
    <dgm:pt modelId="{9972673C-CD1F-475B-BD13-3D4D71ACECBE}" type="pres">
      <dgm:prSet presAssocID="{62ACB377-F6DC-4DBD-A7F3-B76B01FC902A}" presName="bgRect" presStyleLbl="bgAccFollowNode1" presStyleIdx="2" presStyleCnt="4"/>
      <dgm:spPr/>
    </dgm:pt>
    <dgm:pt modelId="{066D4A08-8136-4FA4-A084-1A28EBED8361}" type="pres">
      <dgm:prSet presAssocID="{11300D54-91E2-46C3-B6C6-9F775700F01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3C14276-4B85-4992-A261-CD6F3252AFD6}" type="pres">
      <dgm:prSet presAssocID="{62ACB377-F6DC-4DBD-A7F3-B76B01FC902A}" presName="bottomLine" presStyleLbl="alignNode1" presStyleIdx="5" presStyleCnt="8">
        <dgm:presLayoutVars/>
      </dgm:prSet>
      <dgm:spPr/>
    </dgm:pt>
    <dgm:pt modelId="{9209BB5D-9EEB-41E9-B9B1-6AA73F84E0AF}" type="pres">
      <dgm:prSet presAssocID="{62ACB377-F6DC-4DBD-A7F3-B76B01FC902A}" presName="nodeText" presStyleLbl="bgAccFollowNode1" presStyleIdx="2" presStyleCnt="4">
        <dgm:presLayoutVars>
          <dgm:bulletEnabled val="1"/>
        </dgm:presLayoutVars>
      </dgm:prSet>
      <dgm:spPr/>
    </dgm:pt>
    <dgm:pt modelId="{9F3C9656-8671-470D-A7E1-520F72D403C4}" type="pres">
      <dgm:prSet presAssocID="{11300D54-91E2-46C3-B6C6-9F775700F010}" presName="sibTrans" presStyleCnt="0"/>
      <dgm:spPr/>
    </dgm:pt>
    <dgm:pt modelId="{89C28EC1-77DE-40AE-A2F5-0100627BBE19}" type="pres">
      <dgm:prSet presAssocID="{B936437C-FE93-4F84-B879-D09D6491806D}" presName="compositeNode" presStyleCnt="0">
        <dgm:presLayoutVars>
          <dgm:bulletEnabled val="1"/>
        </dgm:presLayoutVars>
      </dgm:prSet>
      <dgm:spPr/>
    </dgm:pt>
    <dgm:pt modelId="{7C5CDD8F-E1A3-41C9-BAE5-365625373B27}" type="pres">
      <dgm:prSet presAssocID="{B936437C-FE93-4F84-B879-D09D6491806D}" presName="bgRect" presStyleLbl="bgAccFollowNode1" presStyleIdx="3" presStyleCnt="4"/>
      <dgm:spPr/>
    </dgm:pt>
    <dgm:pt modelId="{A25B261A-C1B0-4026-8615-DA212FAB9257}" type="pres">
      <dgm:prSet presAssocID="{DE1349E9-3C09-46BD-BDA7-FCBD9BCDBC77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9648859-9A36-4D43-93C4-B416F0DB25C9}" type="pres">
      <dgm:prSet presAssocID="{B936437C-FE93-4F84-B879-D09D6491806D}" presName="bottomLine" presStyleLbl="alignNode1" presStyleIdx="7" presStyleCnt="8">
        <dgm:presLayoutVars/>
      </dgm:prSet>
      <dgm:spPr/>
    </dgm:pt>
    <dgm:pt modelId="{D4AE76BA-9248-4EAD-BE3E-4A524444B16D}" type="pres">
      <dgm:prSet presAssocID="{B936437C-FE93-4F84-B879-D09D6491806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3B06E0C-06E9-4EB3-98B3-6510DD607DBD}" srcId="{20DA074C-4182-4A0E-803A-6F5EBC2B0B72}" destId="{E1E2E822-A5C2-4485-A822-CC63E0D22232}" srcOrd="0" destOrd="0" parTransId="{18D7E3C7-6B11-4D95-928E-F182DDDEAB40}" sibTransId="{42391741-E119-4D2F-A880-4F0FD5763F8F}"/>
    <dgm:cxn modelId="{EF8BA011-D079-4EC2-A033-A6890A120D61}" type="presOf" srcId="{88F9D232-9271-43B7-8155-6DBDA6273376}" destId="{EDEA5E02-3C20-4700-91EC-C3D84C06CB8A}" srcOrd="0" destOrd="0" presId="urn:microsoft.com/office/officeart/2016/7/layout/BasicLinearProcessNumbered"/>
    <dgm:cxn modelId="{6740D320-1863-4ADD-849F-966EAFBADB99}" type="presOf" srcId="{E1E2E822-A5C2-4485-A822-CC63E0D22232}" destId="{52989456-4C55-4AF8-A667-31351C8836A8}" srcOrd="1" destOrd="0" presId="urn:microsoft.com/office/officeart/2016/7/layout/BasicLinearProcessNumbered"/>
    <dgm:cxn modelId="{5BC2C928-BFB3-4D47-924B-F50568A32EFC}" type="presOf" srcId="{B936437C-FE93-4F84-B879-D09D6491806D}" destId="{7C5CDD8F-E1A3-41C9-BAE5-365625373B27}" srcOrd="0" destOrd="0" presId="urn:microsoft.com/office/officeart/2016/7/layout/BasicLinearProcessNumbered"/>
    <dgm:cxn modelId="{E794092D-C9B9-4482-AC58-29BC77D87D4D}" type="presOf" srcId="{42391741-E119-4D2F-A880-4F0FD5763F8F}" destId="{F8BCC6B8-4198-454E-A3D3-AC041294C969}" srcOrd="0" destOrd="0" presId="urn:microsoft.com/office/officeart/2016/7/layout/BasicLinearProcessNumbered"/>
    <dgm:cxn modelId="{052F7D2D-A20F-42EA-BA23-B7EB1A3705A4}" type="presOf" srcId="{B936437C-FE93-4F84-B879-D09D6491806D}" destId="{D4AE76BA-9248-4EAD-BE3E-4A524444B16D}" srcOrd="1" destOrd="0" presId="urn:microsoft.com/office/officeart/2016/7/layout/BasicLinearProcessNumbered"/>
    <dgm:cxn modelId="{A01B6765-7884-4025-8410-0399781DB7F0}" type="presOf" srcId="{E1E2E822-A5C2-4485-A822-CC63E0D22232}" destId="{0B01DBD7-5022-4B44-89A5-99E686F5CAE8}" srcOrd="0" destOrd="0" presId="urn:microsoft.com/office/officeart/2016/7/layout/BasicLinearProcessNumbered"/>
    <dgm:cxn modelId="{7D8D6E66-AAE8-42BB-BC35-0AB1AB738AFB}" srcId="{20DA074C-4182-4A0E-803A-6F5EBC2B0B72}" destId="{B936437C-FE93-4F84-B879-D09D6491806D}" srcOrd="3" destOrd="0" parTransId="{D5F2CBF4-B4C1-4873-90C4-D8A6790D78D4}" sibTransId="{DE1349E9-3C09-46BD-BDA7-FCBD9BCDBC77}"/>
    <dgm:cxn modelId="{4437D46D-13A9-4A52-8834-DCC9B0FCC0FF}" srcId="{20DA074C-4182-4A0E-803A-6F5EBC2B0B72}" destId="{88F9D232-9271-43B7-8155-6DBDA6273376}" srcOrd="1" destOrd="0" parTransId="{934D96B9-D89B-457E-A4E4-BB1F6792778A}" sibTransId="{16EBF141-84E0-4EBA-AA89-1566CD56E304}"/>
    <dgm:cxn modelId="{92E35554-74FC-49A6-BF9C-45BA14CB2BA8}" type="presOf" srcId="{62ACB377-F6DC-4DBD-A7F3-B76B01FC902A}" destId="{9209BB5D-9EEB-41E9-B9B1-6AA73F84E0AF}" srcOrd="1" destOrd="0" presId="urn:microsoft.com/office/officeart/2016/7/layout/BasicLinearProcessNumbered"/>
    <dgm:cxn modelId="{6AE9D258-42F6-4271-BF85-B360B085BA29}" type="presOf" srcId="{62ACB377-F6DC-4DBD-A7F3-B76B01FC902A}" destId="{9972673C-CD1F-475B-BD13-3D4D71ACECBE}" srcOrd="0" destOrd="0" presId="urn:microsoft.com/office/officeart/2016/7/layout/BasicLinearProcessNumbered"/>
    <dgm:cxn modelId="{6351B387-A099-442F-8DCC-C6719AC78CE3}" type="presOf" srcId="{DE1349E9-3C09-46BD-BDA7-FCBD9BCDBC77}" destId="{A25B261A-C1B0-4026-8615-DA212FAB9257}" srcOrd="0" destOrd="0" presId="urn:microsoft.com/office/officeart/2016/7/layout/BasicLinearProcessNumbered"/>
    <dgm:cxn modelId="{3CA49F88-6DE2-473B-B146-D7D9012B05AF}" type="presOf" srcId="{16EBF141-84E0-4EBA-AA89-1566CD56E304}" destId="{2227E05C-52AC-4937-810A-EE5A7C0068DC}" srcOrd="0" destOrd="0" presId="urn:microsoft.com/office/officeart/2016/7/layout/BasicLinearProcessNumbered"/>
    <dgm:cxn modelId="{75CE6693-8F8F-467D-9439-7FA7A8C33B8C}" type="presOf" srcId="{11300D54-91E2-46C3-B6C6-9F775700F010}" destId="{066D4A08-8136-4FA4-A084-1A28EBED8361}" srcOrd="0" destOrd="0" presId="urn:microsoft.com/office/officeart/2016/7/layout/BasicLinearProcessNumbered"/>
    <dgm:cxn modelId="{3D4C9BA2-020B-4263-8E6C-7844CFF6EB83}" type="presOf" srcId="{88F9D232-9271-43B7-8155-6DBDA6273376}" destId="{62A7CEC5-5CB5-47D6-BDBB-55BD35DF9AAB}" srcOrd="1" destOrd="0" presId="urn:microsoft.com/office/officeart/2016/7/layout/BasicLinearProcessNumbered"/>
    <dgm:cxn modelId="{054ACDB9-C299-4352-886A-EDF03E158604}" type="presOf" srcId="{20DA074C-4182-4A0E-803A-6F5EBC2B0B72}" destId="{40334676-3691-4DF6-9E72-7C1978E28571}" srcOrd="0" destOrd="0" presId="urn:microsoft.com/office/officeart/2016/7/layout/BasicLinearProcessNumbered"/>
    <dgm:cxn modelId="{379D28D6-AACF-418D-A6ED-B39BD238B7B2}" srcId="{20DA074C-4182-4A0E-803A-6F5EBC2B0B72}" destId="{62ACB377-F6DC-4DBD-A7F3-B76B01FC902A}" srcOrd="2" destOrd="0" parTransId="{562578F0-D72B-4E7D-ADB8-900BB0813651}" sibTransId="{11300D54-91E2-46C3-B6C6-9F775700F010}"/>
    <dgm:cxn modelId="{BAFBFC4F-6C57-4AE3-B7F7-E4A69C7A6B8D}" type="presParOf" srcId="{40334676-3691-4DF6-9E72-7C1978E28571}" destId="{02D7722F-B1F5-4FEF-8B02-B65313996FBD}" srcOrd="0" destOrd="0" presId="urn:microsoft.com/office/officeart/2016/7/layout/BasicLinearProcessNumbered"/>
    <dgm:cxn modelId="{D688C5FD-93DC-4436-A31E-3389CCE89471}" type="presParOf" srcId="{02D7722F-B1F5-4FEF-8B02-B65313996FBD}" destId="{0B01DBD7-5022-4B44-89A5-99E686F5CAE8}" srcOrd="0" destOrd="0" presId="urn:microsoft.com/office/officeart/2016/7/layout/BasicLinearProcessNumbered"/>
    <dgm:cxn modelId="{6A2C2BFE-8BFC-4FEE-A4C9-054D5E0F053F}" type="presParOf" srcId="{02D7722F-B1F5-4FEF-8B02-B65313996FBD}" destId="{F8BCC6B8-4198-454E-A3D3-AC041294C969}" srcOrd="1" destOrd="0" presId="urn:microsoft.com/office/officeart/2016/7/layout/BasicLinearProcessNumbered"/>
    <dgm:cxn modelId="{8DE1A369-CD21-4E26-B68C-1323C6F6354A}" type="presParOf" srcId="{02D7722F-B1F5-4FEF-8B02-B65313996FBD}" destId="{9D90AC10-DC84-4E20-81B3-5A726C52862E}" srcOrd="2" destOrd="0" presId="urn:microsoft.com/office/officeart/2016/7/layout/BasicLinearProcessNumbered"/>
    <dgm:cxn modelId="{3B216BBE-B13B-41A2-AE2B-37C2FE9094C4}" type="presParOf" srcId="{02D7722F-B1F5-4FEF-8B02-B65313996FBD}" destId="{52989456-4C55-4AF8-A667-31351C8836A8}" srcOrd="3" destOrd="0" presId="urn:microsoft.com/office/officeart/2016/7/layout/BasicLinearProcessNumbered"/>
    <dgm:cxn modelId="{75632644-64CC-4E65-8D38-A9BD427BCA6A}" type="presParOf" srcId="{40334676-3691-4DF6-9E72-7C1978E28571}" destId="{833596EC-534E-4B41-8EAF-D1ACEC8AE453}" srcOrd="1" destOrd="0" presId="urn:microsoft.com/office/officeart/2016/7/layout/BasicLinearProcessNumbered"/>
    <dgm:cxn modelId="{E72A19D8-045C-4151-9CDC-D27233D9C769}" type="presParOf" srcId="{40334676-3691-4DF6-9E72-7C1978E28571}" destId="{7072EF62-D87C-4639-A4B6-880037CF973E}" srcOrd="2" destOrd="0" presId="urn:microsoft.com/office/officeart/2016/7/layout/BasicLinearProcessNumbered"/>
    <dgm:cxn modelId="{380CC097-5472-4E6B-AE27-0358D41C9C4F}" type="presParOf" srcId="{7072EF62-D87C-4639-A4B6-880037CF973E}" destId="{EDEA5E02-3C20-4700-91EC-C3D84C06CB8A}" srcOrd="0" destOrd="0" presId="urn:microsoft.com/office/officeart/2016/7/layout/BasicLinearProcessNumbered"/>
    <dgm:cxn modelId="{FDD8707D-8EF8-479C-A05E-1520BC9D11F0}" type="presParOf" srcId="{7072EF62-D87C-4639-A4B6-880037CF973E}" destId="{2227E05C-52AC-4937-810A-EE5A7C0068DC}" srcOrd="1" destOrd="0" presId="urn:microsoft.com/office/officeart/2016/7/layout/BasicLinearProcessNumbered"/>
    <dgm:cxn modelId="{03B990C4-0C4A-4204-8526-E46F27E15AC6}" type="presParOf" srcId="{7072EF62-D87C-4639-A4B6-880037CF973E}" destId="{3E39F27C-7B1A-4BB2-97A4-126D9515D62E}" srcOrd="2" destOrd="0" presId="urn:microsoft.com/office/officeart/2016/7/layout/BasicLinearProcessNumbered"/>
    <dgm:cxn modelId="{F7831B27-242C-4E6D-840A-BA80C8A483B6}" type="presParOf" srcId="{7072EF62-D87C-4639-A4B6-880037CF973E}" destId="{62A7CEC5-5CB5-47D6-BDBB-55BD35DF9AAB}" srcOrd="3" destOrd="0" presId="urn:microsoft.com/office/officeart/2016/7/layout/BasicLinearProcessNumbered"/>
    <dgm:cxn modelId="{7BD8447F-82CD-47A7-8923-44C289BAE3D2}" type="presParOf" srcId="{40334676-3691-4DF6-9E72-7C1978E28571}" destId="{2C3A7AE4-0973-470E-824B-5D47033D8923}" srcOrd="3" destOrd="0" presId="urn:microsoft.com/office/officeart/2016/7/layout/BasicLinearProcessNumbered"/>
    <dgm:cxn modelId="{F044DCFD-77BB-4430-87A8-213AE160E3C6}" type="presParOf" srcId="{40334676-3691-4DF6-9E72-7C1978E28571}" destId="{0F568F6C-551B-475D-959E-237C81699F9E}" srcOrd="4" destOrd="0" presId="urn:microsoft.com/office/officeart/2016/7/layout/BasicLinearProcessNumbered"/>
    <dgm:cxn modelId="{1EDD8C55-1CD5-4A62-A96B-5AD4F323E15F}" type="presParOf" srcId="{0F568F6C-551B-475D-959E-237C81699F9E}" destId="{9972673C-CD1F-475B-BD13-3D4D71ACECBE}" srcOrd="0" destOrd="0" presId="urn:microsoft.com/office/officeart/2016/7/layout/BasicLinearProcessNumbered"/>
    <dgm:cxn modelId="{C1EEA9DF-CC96-47D7-ABD0-BF9F8BDE6754}" type="presParOf" srcId="{0F568F6C-551B-475D-959E-237C81699F9E}" destId="{066D4A08-8136-4FA4-A084-1A28EBED8361}" srcOrd="1" destOrd="0" presId="urn:microsoft.com/office/officeart/2016/7/layout/BasicLinearProcessNumbered"/>
    <dgm:cxn modelId="{E0C9D976-03F2-4474-9773-D5B33704940F}" type="presParOf" srcId="{0F568F6C-551B-475D-959E-237C81699F9E}" destId="{03C14276-4B85-4992-A261-CD6F3252AFD6}" srcOrd="2" destOrd="0" presId="urn:microsoft.com/office/officeart/2016/7/layout/BasicLinearProcessNumbered"/>
    <dgm:cxn modelId="{A1CCDBB3-9CF3-4B7C-B3C9-089DC94189A6}" type="presParOf" srcId="{0F568F6C-551B-475D-959E-237C81699F9E}" destId="{9209BB5D-9EEB-41E9-B9B1-6AA73F84E0AF}" srcOrd="3" destOrd="0" presId="urn:microsoft.com/office/officeart/2016/7/layout/BasicLinearProcessNumbered"/>
    <dgm:cxn modelId="{9AF11A96-1140-475B-8194-83FF51F5412A}" type="presParOf" srcId="{40334676-3691-4DF6-9E72-7C1978E28571}" destId="{9F3C9656-8671-470D-A7E1-520F72D403C4}" srcOrd="5" destOrd="0" presId="urn:microsoft.com/office/officeart/2016/7/layout/BasicLinearProcessNumbered"/>
    <dgm:cxn modelId="{641C223C-F095-45A2-9DAD-A010FCD9DC57}" type="presParOf" srcId="{40334676-3691-4DF6-9E72-7C1978E28571}" destId="{89C28EC1-77DE-40AE-A2F5-0100627BBE19}" srcOrd="6" destOrd="0" presId="urn:microsoft.com/office/officeart/2016/7/layout/BasicLinearProcessNumbered"/>
    <dgm:cxn modelId="{5C02B45C-B726-4BBC-8B3D-25183A0FCEB6}" type="presParOf" srcId="{89C28EC1-77DE-40AE-A2F5-0100627BBE19}" destId="{7C5CDD8F-E1A3-41C9-BAE5-365625373B27}" srcOrd="0" destOrd="0" presId="urn:microsoft.com/office/officeart/2016/7/layout/BasicLinearProcessNumbered"/>
    <dgm:cxn modelId="{F9B9482F-A4D3-4762-82D0-57CD978E1EDC}" type="presParOf" srcId="{89C28EC1-77DE-40AE-A2F5-0100627BBE19}" destId="{A25B261A-C1B0-4026-8615-DA212FAB9257}" srcOrd="1" destOrd="0" presId="urn:microsoft.com/office/officeart/2016/7/layout/BasicLinearProcessNumbered"/>
    <dgm:cxn modelId="{F5C6C546-9559-48B7-88EB-24B47301ED91}" type="presParOf" srcId="{89C28EC1-77DE-40AE-A2F5-0100627BBE19}" destId="{F9648859-9A36-4D43-93C4-B416F0DB25C9}" srcOrd="2" destOrd="0" presId="urn:microsoft.com/office/officeart/2016/7/layout/BasicLinearProcessNumbered"/>
    <dgm:cxn modelId="{3F630A0B-9E24-4830-9116-3D4B782A6B6E}" type="presParOf" srcId="{89C28EC1-77DE-40AE-A2F5-0100627BBE19}" destId="{D4AE76BA-9248-4EAD-BE3E-4A524444B16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83D40B-04A6-435F-A65E-7C32342016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4D60DD-5DE4-4218-926F-04AC488D42D7}">
      <dgm:prSet/>
      <dgm:spPr/>
      <dgm:t>
        <a:bodyPr/>
        <a:lstStyle/>
        <a:p>
          <a:r>
            <a:rPr lang="en-US" b="0" i="0" baseline="0"/>
            <a:t>Source: Kaggle (Simulated credit card transactions)</a:t>
          </a:r>
          <a:endParaRPr lang="en-US"/>
        </a:p>
      </dgm:t>
    </dgm:pt>
    <dgm:pt modelId="{204061D0-BBBD-4A41-A994-AE266E1F5F5B}" type="parTrans" cxnId="{4C354F1A-D24E-42CB-8532-88DC8CE4E422}">
      <dgm:prSet/>
      <dgm:spPr/>
      <dgm:t>
        <a:bodyPr/>
        <a:lstStyle/>
        <a:p>
          <a:endParaRPr lang="en-US"/>
        </a:p>
      </dgm:t>
    </dgm:pt>
    <dgm:pt modelId="{5E3A7C5A-4619-4CBE-9E08-31183758018C}" type="sibTrans" cxnId="{4C354F1A-D24E-42CB-8532-88DC8CE4E422}">
      <dgm:prSet/>
      <dgm:spPr/>
      <dgm:t>
        <a:bodyPr/>
        <a:lstStyle/>
        <a:p>
          <a:endParaRPr lang="en-US"/>
        </a:p>
      </dgm:t>
    </dgm:pt>
    <dgm:pt modelId="{8A2E07A2-3E93-4193-A6A3-84E6244A47E4}">
      <dgm:prSet/>
      <dgm:spPr/>
      <dgm:t>
        <a:bodyPr/>
        <a:lstStyle/>
        <a:p>
          <a:r>
            <a:rPr lang="en-US" b="0" i="0" baseline="0"/>
            <a:t>Time period: Jan 2019 – Dec 2020</a:t>
          </a:r>
          <a:endParaRPr lang="en-US"/>
        </a:p>
      </dgm:t>
    </dgm:pt>
    <dgm:pt modelId="{28332C0B-44B8-4C83-A80A-9304A89E19DE}" type="parTrans" cxnId="{908E38A8-349B-42A5-B533-7630B4D9F13B}">
      <dgm:prSet/>
      <dgm:spPr/>
      <dgm:t>
        <a:bodyPr/>
        <a:lstStyle/>
        <a:p>
          <a:endParaRPr lang="en-US"/>
        </a:p>
      </dgm:t>
    </dgm:pt>
    <dgm:pt modelId="{BF24B104-9A10-46D2-8675-A8AED08A6E35}" type="sibTrans" cxnId="{908E38A8-349B-42A5-B533-7630B4D9F13B}">
      <dgm:prSet/>
      <dgm:spPr/>
      <dgm:t>
        <a:bodyPr/>
        <a:lstStyle/>
        <a:p>
          <a:endParaRPr lang="en-US"/>
        </a:p>
      </dgm:t>
    </dgm:pt>
    <dgm:pt modelId="{79A6E45B-8515-4533-9C5F-64EF45408369}">
      <dgm:prSet/>
      <dgm:spPr/>
      <dgm:t>
        <a:bodyPr/>
        <a:lstStyle/>
        <a:p>
          <a:r>
            <a:rPr lang="en-US" b="0" i="0" baseline="0"/>
            <a:t>Total transactions: ~1.85 million</a:t>
          </a:r>
          <a:endParaRPr lang="en-US"/>
        </a:p>
      </dgm:t>
    </dgm:pt>
    <dgm:pt modelId="{C20B6964-B5FD-43CB-ABA8-BB3AAE7E8940}" type="parTrans" cxnId="{499B93C9-9EAA-498E-99EF-43528AC4F211}">
      <dgm:prSet/>
      <dgm:spPr/>
      <dgm:t>
        <a:bodyPr/>
        <a:lstStyle/>
        <a:p>
          <a:endParaRPr lang="en-US"/>
        </a:p>
      </dgm:t>
    </dgm:pt>
    <dgm:pt modelId="{7A82160D-B1ED-4B12-8939-563EFA3A1D89}" type="sibTrans" cxnId="{499B93C9-9EAA-498E-99EF-43528AC4F211}">
      <dgm:prSet/>
      <dgm:spPr/>
      <dgm:t>
        <a:bodyPr/>
        <a:lstStyle/>
        <a:p>
          <a:endParaRPr lang="en-US"/>
        </a:p>
      </dgm:t>
    </dgm:pt>
    <dgm:pt modelId="{90EE2BD8-F9AC-4044-B724-A2FB154053B1}">
      <dgm:prSet/>
      <dgm:spPr/>
      <dgm:t>
        <a:bodyPr/>
        <a:lstStyle/>
        <a:p>
          <a:r>
            <a:rPr lang="en-US" b="0" i="0" baseline="0"/>
            <a:t>Fraud transactions: ~0.52% (Highly imbalanced)</a:t>
          </a:r>
          <a:endParaRPr lang="en-US"/>
        </a:p>
      </dgm:t>
    </dgm:pt>
    <dgm:pt modelId="{5D7AB4A9-855B-41D8-9BEB-22E8A435D702}" type="parTrans" cxnId="{B2E6FC26-CDE8-4829-A721-A426338187F9}">
      <dgm:prSet/>
      <dgm:spPr/>
      <dgm:t>
        <a:bodyPr/>
        <a:lstStyle/>
        <a:p>
          <a:endParaRPr lang="en-US"/>
        </a:p>
      </dgm:t>
    </dgm:pt>
    <dgm:pt modelId="{009E2318-4086-4BB6-8404-EE86BD976A48}" type="sibTrans" cxnId="{B2E6FC26-CDE8-4829-A721-A426338187F9}">
      <dgm:prSet/>
      <dgm:spPr/>
      <dgm:t>
        <a:bodyPr/>
        <a:lstStyle/>
        <a:p>
          <a:endParaRPr lang="en-US"/>
        </a:p>
      </dgm:t>
    </dgm:pt>
    <dgm:pt modelId="{2B56B8D9-04B0-4D0C-8562-654D8F616EDA}">
      <dgm:prSet/>
      <dgm:spPr/>
      <dgm:t>
        <a:bodyPr/>
        <a:lstStyle/>
        <a:p>
          <a:r>
            <a:rPr lang="en-US" b="0" i="0" baseline="0"/>
            <a:t>Target variable: is_fraud</a:t>
          </a:r>
          <a:endParaRPr lang="en-US"/>
        </a:p>
      </dgm:t>
    </dgm:pt>
    <dgm:pt modelId="{80013002-1860-44D8-9BBA-660EB5E4C866}" type="parTrans" cxnId="{DC82A517-4E5F-4DE6-BFD0-605F72D59822}">
      <dgm:prSet/>
      <dgm:spPr/>
      <dgm:t>
        <a:bodyPr/>
        <a:lstStyle/>
        <a:p>
          <a:endParaRPr lang="en-US"/>
        </a:p>
      </dgm:t>
    </dgm:pt>
    <dgm:pt modelId="{861FBA58-F159-4E25-BE11-39D2F3C802CB}" type="sibTrans" cxnId="{DC82A517-4E5F-4DE6-BFD0-605F72D59822}">
      <dgm:prSet/>
      <dgm:spPr/>
      <dgm:t>
        <a:bodyPr/>
        <a:lstStyle/>
        <a:p>
          <a:endParaRPr lang="en-US"/>
        </a:p>
      </dgm:t>
    </dgm:pt>
    <dgm:pt modelId="{9619E7D8-AF52-49DE-A2B9-4C683F282011}" type="pres">
      <dgm:prSet presAssocID="{8F83D40B-04A6-435F-A65E-7C32342016B0}" presName="root" presStyleCnt="0">
        <dgm:presLayoutVars>
          <dgm:dir/>
          <dgm:resizeHandles val="exact"/>
        </dgm:presLayoutVars>
      </dgm:prSet>
      <dgm:spPr/>
    </dgm:pt>
    <dgm:pt modelId="{7FD3A6B4-7DA6-49AC-83F4-E761DA96A01C}" type="pres">
      <dgm:prSet presAssocID="{084D60DD-5DE4-4218-926F-04AC488D42D7}" presName="compNode" presStyleCnt="0"/>
      <dgm:spPr/>
    </dgm:pt>
    <dgm:pt modelId="{895D853C-102C-4269-91E8-09192F29FFEA}" type="pres">
      <dgm:prSet presAssocID="{084D60DD-5DE4-4218-926F-04AC488D42D7}" presName="bgRect" presStyleLbl="bgShp" presStyleIdx="0" presStyleCnt="5"/>
      <dgm:spPr/>
    </dgm:pt>
    <dgm:pt modelId="{3AB707DB-80D1-4746-886F-E75BFFB103C0}" type="pres">
      <dgm:prSet presAssocID="{084D60DD-5DE4-4218-926F-04AC488D42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06A08A9-0B01-47E0-B78F-FC367C303005}" type="pres">
      <dgm:prSet presAssocID="{084D60DD-5DE4-4218-926F-04AC488D42D7}" presName="spaceRect" presStyleCnt="0"/>
      <dgm:spPr/>
    </dgm:pt>
    <dgm:pt modelId="{72EB65C8-AB85-4588-B9EF-5C129874ED56}" type="pres">
      <dgm:prSet presAssocID="{084D60DD-5DE4-4218-926F-04AC488D42D7}" presName="parTx" presStyleLbl="revTx" presStyleIdx="0" presStyleCnt="5">
        <dgm:presLayoutVars>
          <dgm:chMax val="0"/>
          <dgm:chPref val="0"/>
        </dgm:presLayoutVars>
      </dgm:prSet>
      <dgm:spPr/>
    </dgm:pt>
    <dgm:pt modelId="{505CC023-940B-424B-958C-368542C0BBAD}" type="pres">
      <dgm:prSet presAssocID="{5E3A7C5A-4619-4CBE-9E08-31183758018C}" presName="sibTrans" presStyleCnt="0"/>
      <dgm:spPr/>
    </dgm:pt>
    <dgm:pt modelId="{0A2FE553-8F35-41F6-AEF5-CED5BB58DBD2}" type="pres">
      <dgm:prSet presAssocID="{8A2E07A2-3E93-4193-A6A3-84E6244A47E4}" presName="compNode" presStyleCnt="0"/>
      <dgm:spPr/>
    </dgm:pt>
    <dgm:pt modelId="{7FCCC606-A652-4C10-998B-BD735FD98C55}" type="pres">
      <dgm:prSet presAssocID="{8A2E07A2-3E93-4193-A6A3-84E6244A47E4}" presName="bgRect" presStyleLbl="bgShp" presStyleIdx="1" presStyleCnt="5"/>
      <dgm:spPr/>
    </dgm:pt>
    <dgm:pt modelId="{31EE4E61-D32A-41BE-AC47-362B6E6AD00E}" type="pres">
      <dgm:prSet presAssocID="{8A2E07A2-3E93-4193-A6A3-84E6244A47E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3023848-1DDB-4B3A-9D00-9C21278CD740}" type="pres">
      <dgm:prSet presAssocID="{8A2E07A2-3E93-4193-A6A3-84E6244A47E4}" presName="spaceRect" presStyleCnt="0"/>
      <dgm:spPr/>
    </dgm:pt>
    <dgm:pt modelId="{D234B397-F377-4BDA-B059-4D4CA20788D2}" type="pres">
      <dgm:prSet presAssocID="{8A2E07A2-3E93-4193-A6A3-84E6244A47E4}" presName="parTx" presStyleLbl="revTx" presStyleIdx="1" presStyleCnt="5">
        <dgm:presLayoutVars>
          <dgm:chMax val="0"/>
          <dgm:chPref val="0"/>
        </dgm:presLayoutVars>
      </dgm:prSet>
      <dgm:spPr/>
    </dgm:pt>
    <dgm:pt modelId="{9E892B79-6CD2-40C5-A085-81D60622CFD6}" type="pres">
      <dgm:prSet presAssocID="{BF24B104-9A10-46D2-8675-A8AED08A6E35}" presName="sibTrans" presStyleCnt="0"/>
      <dgm:spPr/>
    </dgm:pt>
    <dgm:pt modelId="{4136376A-4DF1-4DF5-8FA7-AF6C3D21528B}" type="pres">
      <dgm:prSet presAssocID="{79A6E45B-8515-4533-9C5F-64EF45408369}" presName="compNode" presStyleCnt="0"/>
      <dgm:spPr/>
    </dgm:pt>
    <dgm:pt modelId="{373F1E46-BCE6-4AAD-9E3D-D7ECD0CAAFAF}" type="pres">
      <dgm:prSet presAssocID="{79A6E45B-8515-4533-9C5F-64EF45408369}" presName="bgRect" presStyleLbl="bgShp" presStyleIdx="2" presStyleCnt="5"/>
      <dgm:spPr/>
    </dgm:pt>
    <dgm:pt modelId="{2EDA6B74-BD00-47CD-A0E0-D924BB2A4CD6}" type="pres">
      <dgm:prSet presAssocID="{79A6E45B-8515-4533-9C5F-64EF4540836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2F7347C-F0AE-459C-8AE0-237D412C612A}" type="pres">
      <dgm:prSet presAssocID="{79A6E45B-8515-4533-9C5F-64EF45408369}" presName="spaceRect" presStyleCnt="0"/>
      <dgm:spPr/>
    </dgm:pt>
    <dgm:pt modelId="{5B0332C7-3816-4425-9F5C-051CC287C8CA}" type="pres">
      <dgm:prSet presAssocID="{79A6E45B-8515-4533-9C5F-64EF45408369}" presName="parTx" presStyleLbl="revTx" presStyleIdx="2" presStyleCnt="5">
        <dgm:presLayoutVars>
          <dgm:chMax val="0"/>
          <dgm:chPref val="0"/>
        </dgm:presLayoutVars>
      </dgm:prSet>
      <dgm:spPr/>
    </dgm:pt>
    <dgm:pt modelId="{9EF39802-5860-4BD5-A2F6-A480D798515E}" type="pres">
      <dgm:prSet presAssocID="{7A82160D-B1ED-4B12-8939-563EFA3A1D89}" presName="sibTrans" presStyleCnt="0"/>
      <dgm:spPr/>
    </dgm:pt>
    <dgm:pt modelId="{2E1589AB-4FF8-4566-9DA4-98A8B47F871A}" type="pres">
      <dgm:prSet presAssocID="{90EE2BD8-F9AC-4044-B724-A2FB154053B1}" presName="compNode" presStyleCnt="0"/>
      <dgm:spPr/>
    </dgm:pt>
    <dgm:pt modelId="{816E4BC3-8498-4809-93E7-C19EDFB09009}" type="pres">
      <dgm:prSet presAssocID="{90EE2BD8-F9AC-4044-B724-A2FB154053B1}" presName="bgRect" presStyleLbl="bgShp" presStyleIdx="3" presStyleCnt="5"/>
      <dgm:spPr/>
    </dgm:pt>
    <dgm:pt modelId="{7950B222-874B-4505-818E-8586E4DF3DC3}" type="pres">
      <dgm:prSet presAssocID="{90EE2BD8-F9AC-4044-B724-A2FB154053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3567A986-2CD8-44FC-AC88-27D902606E72}" type="pres">
      <dgm:prSet presAssocID="{90EE2BD8-F9AC-4044-B724-A2FB154053B1}" presName="spaceRect" presStyleCnt="0"/>
      <dgm:spPr/>
    </dgm:pt>
    <dgm:pt modelId="{AFE4134E-6605-475E-84A4-4B3EDA907E34}" type="pres">
      <dgm:prSet presAssocID="{90EE2BD8-F9AC-4044-B724-A2FB154053B1}" presName="parTx" presStyleLbl="revTx" presStyleIdx="3" presStyleCnt="5">
        <dgm:presLayoutVars>
          <dgm:chMax val="0"/>
          <dgm:chPref val="0"/>
        </dgm:presLayoutVars>
      </dgm:prSet>
      <dgm:spPr/>
    </dgm:pt>
    <dgm:pt modelId="{FF559BCB-807E-4066-95E2-2D832AF15CD9}" type="pres">
      <dgm:prSet presAssocID="{009E2318-4086-4BB6-8404-EE86BD976A48}" presName="sibTrans" presStyleCnt="0"/>
      <dgm:spPr/>
    </dgm:pt>
    <dgm:pt modelId="{100A060B-2E53-4F60-AF51-D3B909B7FDDE}" type="pres">
      <dgm:prSet presAssocID="{2B56B8D9-04B0-4D0C-8562-654D8F616EDA}" presName="compNode" presStyleCnt="0"/>
      <dgm:spPr/>
    </dgm:pt>
    <dgm:pt modelId="{2739510B-C2C7-4149-BBE8-1D50613B1081}" type="pres">
      <dgm:prSet presAssocID="{2B56B8D9-04B0-4D0C-8562-654D8F616EDA}" presName="bgRect" presStyleLbl="bgShp" presStyleIdx="4" presStyleCnt="5"/>
      <dgm:spPr/>
    </dgm:pt>
    <dgm:pt modelId="{918E2C40-FD72-43F7-9CAC-9E6818E359AA}" type="pres">
      <dgm:prSet presAssocID="{2B56B8D9-04B0-4D0C-8562-654D8F616E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2F715D5-29AA-43B6-9403-9688395E524A}" type="pres">
      <dgm:prSet presAssocID="{2B56B8D9-04B0-4D0C-8562-654D8F616EDA}" presName="spaceRect" presStyleCnt="0"/>
      <dgm:spPr/>
    </dgm:pt>
    <dgm:pt modelId="{CDF12AE4-AAA0-4BD7-8DB4-947538C72273}" type="pres">
      <dgm:prSet presAssocID="{2B56B8D9-04B0-4D0C-8562-654D8F616E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C82A517-4E5F-4DE6-BFD0-605F72D59822}" srcId="{8F83D40B-04A6-435F-A65E-7C32342016B0}" destId="{2B56B8D9-04B0-4D0C-8562-654D8F616EDA}" srcOrd="4" destOrd="0" parTransId="{80013002-1860-44D8-9BBA-660EB5E4C866}" sibTransId="{861FBA58-F159-4E25-BE11-39D2F3C802CB}"/>
    <dgm:cxn modelId="{4C354F1A-D24E-42CB-8532-88DC8CE4E422}" srcId="{8F83D40B-04A6-435F-A65E-7C32342016B0}" destId="{084D60DD-5DE4-4218-926F-04AC488D42D7}" srcOrd="0" destOrd="0" parTransId="{204061D0-BBBD-4A41-A994-AE266E1F5F5B}" sibTransId="{5E3A7C5A-4619-4CBE-9E08-31183758018C}"/>
    <dgm:cxn modelId="{B2E6FC26-CDE8-4829-A721-A426338187F9}" srcId="{8F83D40B-04A6-435F-A65E-7C32342016B0}" destId="{90EE2BD8-F9AC-4044-B724-A2FB154053B1}" srcOrd="3" destOrd="0" parTransId="{5D7AB4A9-855B-41D8-9BEB-22E8A435D702}" sibTransId="{009E2318-4086-4BB6-8404-EE86BD976A48}"/>
    <dgm:cxn modelId="{8BA40939-60F0-4419-BCC2-A62FD599848B}" type="presOf" srcId="{90EE2BD8-F9AC-4044-B724-A2FB154053B1}" destId="{AFE4134E-6605-475E-84A4-4B3EDA907E34}" srcOrd="0" destOrd="0" presId="urn:microsoft.com/office/officeart/2018/2/layout/IconVerticalSolidList"/>
    <dgm:cxn modelId="{EB457C42-3B84-4D6F-A676-0843875062C1}" type="presOf" srcId="{2B56B8D9-04B0-4D0C-8562-654D8F616EDA}" destId="{CDF12AE4-AAA0-4BD7-8DB4-947538C72273}" srcOrd="0" destOrd="0" presId="urn:microsoft.com/office/officeart/2018/2/layout/IconVerticalSolidList"/>
    <dgm:cxn modelId="{55F97B47-D39C-433B-B176-68AFEC64F177}" type="presOf" srcId="{084D60DD-5DE4-4218-926F-04AC488D42D7}" destId="{72EB65C8-AB85-4588-B9EF-5C129874ED56}" srcOrd="0" destOrd="0" presId="urn:microsoft.com/office/officeart/2018/2/layout/IconVerticalSolidList"/>
    <dgm:cxn modelId="{77CBBD67-2153-4E2B-A8B9-59F5FD9E4189}" type="presOf" srcId="{8F83D40B-04A6-435F-A65E-7C32342016B0}" destId="{9619E7D8-AF52-49DE-A2B9-4C683F282011}" srcOrd="0" destOrd="0" presId="urn:microsoft.com/office/officeart/2018/2/layout/IconVerticalSolidList"/>
    <dgm:cxn modelId="{F1354C87-C632-4557-A415-ACC3BE04B654}" type="presOf" srcId="{8A2E07A2-3E93-4193-A6A3-84E6244A47E4}" destId="{D234B397-F377-4BDA-B059-4D4CA20788D2}" srcOrd="0" destOrd="0" presId="urn:microsoft.com/office/officeart/2018/2/layout/IconVerticalSolidList"/>
    <dgm:cxn modelId="{908E38A8-349B-42A5-B533-7630B4D9F13B}" srcId="{8F83D40B-04A6-435F-A65E-7C32342016B0}" destId="{8A2E07A2-3E93-4193-A6A3-84E6244A47E4}" srcOrd="1" destOrd="0" parTransId="{28332C0B-44B8-4C83-A80A-9304A89E19DE}" sibTransId="{BF24B104-9A10-46D2-8675-A8AED08A6E35}"/>
    <dgm:cxn modelId="{499B93C9-9EAA-498E-99EF-43528AC4F211}" srcId="{8F83D40B-04A6-435F-A65E-7C32342016B0}" destId="{79A6E45B-8515-4533-9C5F-64EF45408369}" srcOrd="2" destOrd="0" parTransId="{C20B6964-B5FD-43CB-ABA8-BB3AAE7E8940}" sibTransId="{7A82160D-B1ED-4B12-8939-563EFA3A1D89}"/>
    <dgm:cxn modelId="{3315EEFF-BCF7-4895-BA21-14ACFC1D2236}" type="presOf" srcId="{79A6E45B-8515-4533-9C5F-64EF45408369}" destId="{5B0332C7-3816-4425-9F5C-051CC287C8CA}" srcOrd="0" destOrd="0" presId="urn:microsoft.com/office/officeart/2018/2/layout/IconVerticalSolidList"/>
    <dgm:cxn modelId="{8F27679F-323F-43F0-BCBF-30E78C0FAC8C}" type="presParOf" srcId="{9619E7D8-AF52-49DE-A2B9-4C683F282011}" destId="{7FD3A6B4-7DA6-49AC-83F4-E761DA96A01C}" srcOrd="0" destOrd="0" presId="urn:microsoft.com/office/officeart/2018/2/layout/IconVerticalSolidList"/>
    <dgm:cxn modelId="{75D93E28-D4E8-4CD9-9891-6F3B2A23AF5B}" type="presParOf" srcId="{7FD3A6B4-7DA6-49AC-83F4-E761DA96A01C}" destId="{895D853C-102C-4269-91E8-09192F29FFEA}" srcOrd="0" destOrd="0" presId="urn:microsoft.com/office/officeart/2018/2/layout/IconVerticalSolidList"/>
    <dgm:cxn modelId="{2A420965-56F3-4DDD-A35B-E9E789EB66A7}" type="presParOf" srcId="{7FD3A6B4-7DA6-49AC-83F4-E761DA96A01C}" destId="{3AB707DB-80D1-4746-886F-E75BFFB103C0}" srcOrd="1" destOrd="0" presId="urn:microsoft.com/office/officeart/2018/2/layout/IconVerticalSolidList"/>
    <dgm:cxn modelId="{A6A2354E-B445-48F2-9151-7C09A7CA762F}" type="presParOf" srcId="{7FD3A6B4-7DA6-49AC-83F4-E761DA96A01C}" destId="{006A08A9-0B01-47E0-B78F-FC367C303005}" srcOrd="2" destOrd="0" presId="urn:microsoft.com/office/officeart/2018/2/layout/IconVerticalSolidList"/>
    <dgm:cxn modelId="{39CBB821-70D3-49D5-91F5-5C60F53FD1D8}" type="presParOf" srcId="{7FD3A6B4-7DA6-49AC-83F4-E761DA96A01C}" destId="{72EB65C8-AB85-4588-B9EF-5C129874ED56}" srcOrd="3" destOrd="0" presId="urn:microsoft.com/office/officeart/2018/2/layout/IconVerticalSolidList"/>
    <dgm:cxn modelId="{A1526891-A5AE-4154-BA54-77812F259F66}" type="presParOf" srcId="{9619E7D8-AF52-49DE-A2B9-4C683F282011}" destId="{505CC023-940B-424B-958C-368542C0BBAD}" srcOrd="1" destOrd="0" presId="urn:microsoft.com/office/officeart/2018/2/layout/IconVerticalSolidList"/>
    <dgm:cxn modelId="{2C04A294-6893-4E38-BE19-79E781363C1B}" type="presParOf" srcId="{9619E7D8-AF52-49DE-A2B9-4C683F282011}" destId="{0A2FE553-8F35-41F6-AEF5-CED5BB58DBD2}" srcOrd="2" destOrd="0" presId="urn:microsoft.com/office/officeart/2018/2/layout/IconVerticalSolidList"/>
    <dgm:cxn modelId="{887435E9-D448-4F80-96AC-ECFED1204B35}" type="presParOf" srcId="{0A2FE553-8F35-41F6-AEF5-CED5BB58DBD2}" destId="{7FCCC606-A652-4C10-998B-BD735FD98C55}" srcOrd="0" destOrd="0" presId="urn:microsoft.com/office/officeart/2018/2/layout/IconVerticalSolidList"/>
    <dgm:cxn modelId="{69C7316A-1476-4DBD-8FB9-1519E7CE6381}" type="presParOf" srcId="{0A2FE553-8F35-41F6-AEF5-CED5BB58DBD2}" destId="{31EE4E61-D32A-41BE-AC47-362B6E6AD00E}" srcOrd="1" destOrd="0" presId="urn:microsoft.com/office/officeart/2018/2/layout/IconVerticalSolidList"/>
    <dgm:cxn modelId="{EF0554D7-C5C2-4A69-B3FE-530B72DBC269}" type="presParOf" srcId="{0A2FE553-8F35-41F6-AEF5-CED5BB58DBD2}" destId="{83023848-1DDB-4B3A-9D00-9C21278CD740}" srcOrd="2" destOrd="0" presId="urn:microsoft.com/office/officeart/2018/2/layout/IconVerticalSolidList"/>
    <dgm:cxn modelId="{D7B52A31-FEF1-42EB-A14F-53D70E6E33AE}" type="presParOf" srcId="{0A2FE553-8F35-41F6-AEF5-CED5BB58DBD2}" destId="{D234B397-F377-4BDA-B059-4D4CA20788D2}" srcOrd="3" destOrd="0" presId="urn:microsoft.com/office/officeart/2018/2/layout/IconVerticalSolidList"/>
    <dgm:cxn modelId="{698D89BA-5072-47F0-A3B4-00490D770562}" type="presParOf" srcId="{9619E7D8-AF52-49DE-A2B9-4C683F282011}" destId="{9E892B79-6CD2-40C5-A085-81D60622CFD6}" srcOrd="3" destOrd="0" presId="urn:microsoft.com/office/officeart/2018/2/layout/IconVerticalSolidList"/>
    <dgm:cxn modelId="{F76313C3-348B-4882-846A-426699C317FA}" type="presParOf" srcId="{9619E7D8-AF52-49DE-A2B9-4C683F282011}" destId="{4136376A-4DF1-4DF5-8FA7-AF6C3D21528B}" srcOrd="4" destOrd="0" presId="urn:microsoft.com/office/officeart/2018/2/layout/IconVerticalSolidList"/>
    <dgm:cxn modelId="{1D18F9B7-AF4C-4AD1-A1B4-F6D2781F2F96}" type="presParOf" srcId="{4136376A-4DF1-4DF5-8FA7-AF6C3D21528B}" destId="{373F1E46-BCE6-4AAD-9E3D-D7ECD0CAAFAF}" srcOrd="0" destOrd="0" presId="urn:microsoft.com/office/officeart/2018/2/layout/IconVerticalSolidList"/>
    <dgm:cxn modelId="{388E804C-297A-4529-A1FD-0D06034727D4}" type="presParOf" srcId="{4136376A-4DF1-4DF5-8FA7-AF6C3D21528B}" destId="{2EDA6B74-BD00-47CD-A0E0-D924BB2A4CD6}" srcOrd="1" destOrd="0" presId="urn:microsoft.com/office/officeart/2018/2/layout/IconVerticalSolidList"/>
    <dgm:cxn modelId="{692069D2-8CF5-4E6A-9057-3AC6EB3E3501}" type="presParOf" srcId="{4136376A-4DF1-4DF5-8FA7-AF6C3D21528B}" destId="{82F7347C-F0AE-459C-8AE0-237D412C612A}" srcOrd="2" destOrd="0" presId="urn:microsoft.com/office/officeart/2018/2/layout/IconVerticalSolidList"/>
    <dgm:cxn modelId="{E82C111E-E91D-42E1-8AE2-4C52382DF1BE}" type="presParOf" srcId="{4136376A-4DF1-4DF5-8FA7-AF6C3D21528B}" destId="{5B0332C7-3816-4425-9F5C-051CC287C8CA}" srcOrd="3" destOrd="0" presId="urn:microsoft.com/office/officeart/2018/2/layout/IconVerticalSolidList"/>
    <dgm:cxn modelId="{D56C5DFE-D2C7-4D02-9E6D-45E9F037DBA0}" type="presParOf" srcId="{9619E7D8-AF52-49DE-A2B9-4C683F282011}" destId="{9EF39802-5860-4BD5-A2F6-A480D798515E}" srcOrd="5" destOrd="0" presId="urn:microsoft.com/office/officeart/2018/2/layout/IconVerticalSolidList"/>
    <dgm:cxn modelId="{7F4227E7-7357-45F4-8F4D-CBCE2F1B11F9}" type="presParOf" srcId="{9619E7D8-AF52-49DE-A2B9-4C683F282011}" destId="{2E1589AB-4FF8-4566-9DA4-98A8B47F871A}" srcOrd="6" destOrd="0" presId="urn:microsoft.com/office/officeart/2018/2/layout/IconVerticalSolidList"/>
    <dgm:cxn modelId="{584713C3-8EF7-4AE9-A466-199E0F228529}" type="presParOf" srcId="{2E1589AB-4FF8-4566-9DA4-98A8B47F871A}" destId="{816E4BC3-8498-4809-93E7-C19EDFB09009}" srcOrd="0" destOrd="0" presId="urn:microsoft.com/office/officeart/2018/2/layout/IconVerticalSolidList"/>
    <dgm:cxn modelId="{ABE93B90-7F23-4A58-A30C-4C7F5EC056B4}" type="presParOf" srcId="{2E1589AB-4FF8-4566-9DA4-98A8B47F871A}" destId="{7950B222-874B-4505-818E-8586E4DF3DC3}" srcOrd="1" destOrd="0" presId="urn:microsoft.com/office/officeart/2018/2/layout/IconVerticalSolidList"/>
    <dgm:cxn modelId="{DD4239E5-26EC-46B5-BAE6-BC598D90F080}" type="presParOf" srcId="{2E1589AB-4FF8-4566-9DA4-98A8B47F871A}" destId="{3567A986-2CD8-44FC-AC88-27D902606E72}" srcOrd="2" destOrd="0" presId="urn:microsoft.com/office/officeart/2018/2/layout/IconVerticalSolidList"/>
    <dgm:cxn modelId="{2CE37027-1FC6-4BBF-882E-73443CEE944B}" type="presParOf" srcId="{2E1589AB-4FF8-4566-9DA4-98A8B47F871A}" destId="{AFE4134E-6605-475E-84A4-4B3EDA907E34}" srcOrd="3" destOrd="0" presId="urn:microsoft.com/office/officeart/2018/2/layout/IconVerticalSolidList"/>
    <dgm:cxn modelId="{2F10E72D-DA88-4734-A431-594A633664C8}" type="presParOf" srcId="{9619E7D8-AF52-49DE-A2B9-4C683F282011}" destId="{FF559BCB-807E-4066-95E2-2D832AF15CD9}" srcOrd="7" destOrd="0" presId="urn:microsoft.com/office/officeart/2018/2/layout/IconVerticalSolidList"/>
    <dgm:cxn modelId="{FD03C44F-0267-4906-83B8-143F81D8A44A}" type="presParOf" srcId="{9619E7D8-AF52-49DE-A2B9-4C683F282011}" destId="{100A060B-2E53-4F60-AF51-D3B909B7FDDE}" srcOrd="8" destOrd="0" presId="urn:microsoft.com/office/officeart/2018/2/layout/IconVerticalSolidList"/>
    <dgm:cxn modelId="{E33641F7-A023-4D13-AC5B-6E6C0C797E32}" type="presParOf" srcId="{100A060B-2E53-4F60-AF51-D3B909B7FDDE}" destId="{2739510B-C2C7-4149-BBE8-1D50613B1081}" srcOrd="0" destOrd="0" presId="urn:microsoft.com/office/officeart/2018/2/layout/IconVerticalSolidList"/>
    <dgm:cxn modelId="{82C2D0AB-8531-4993-99BC-6554804E5A4C}" type="presParOf" srcId="{100A060B-2E53-4F60-AF51-D3B909B7FDDE}" destId="{918E2C40-FD72-43F7-9CAC-9E6818E359AA}" srcOrd="1" destOrd="0" presId="urn:microsoft.com/office/officeart/2018/2/layout/IconVerticalSolidList"/>
    <dgm:cxn modelId="{A27C244E-9AFC-4A11-AA2B-5D4386A1A523}" type="presParOf" srcId="{100A060B-2E53-4F60-AF51-D3B909B7FDDE}" destId="{82F715D5-29AA-43B6-9403-9688395E524A}" srcOrd="2" destOrd="0" presId="urn:microsoft.com/office/officeart/2018/2/layout/IconVerticalSolidList"/>
    <dgm:cxn modelId="{A7015D74-9D37-43F3-9D3B-9CF380638E03}" type="presParOf" srcId="{100A060B-2E53-4F60-AF51-D3B909B7FDDE}" destId="{CDF12AE4-AAA0-4BD7-8DB4-947538C722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AAA048-3570-45E4-9882-C9BD4B865A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0C404FE-0261-4A68-9D95-FE653646C960}">
      <dgm:prSet/>
      <dgm:spPr/>
      <dgm:t>
        <a:bodyPr/>
        <a:lstStyle/>
        <a:p>
          <a:r>
            <a:rPr lang="en-US" b="0" i="0" baseline="0"/>
            <a:t>Severe class imbalance observed</a:t>
          </a:r>
          <a:endParaRPr lang="en-US"/>
        </a:p>
      </dgm:t>
    </dgm:pt>
    <dgm:pt modelId="{FF2CCBFA-B75B-4498-BB27-6716D55CD015}" type="parTrans" cxnId="{9D06C6EC-CADE-45BD-9359-B39BC4419DC2}">
      <dgm:prSet/>
      <dgm:spPr/>
      <dgm:t>
        <a:bodyPr/>
        <a:lstStyle/>
        <a:p>
          <a:endParaRPr lang="en-US"/>
        </a:p>
      </dgm:t>
    </dgm:pt>
    <dgm:pt modelId="{5F7F4B94-BA04-41F5-8C18-E344D59EE554}" type="sibTrans" cxnId="{9D06C6EC-CADE-45BD-9359-B39BC4419DC2}">
      <dgm:prSet/>
      <dgm:spPr/>
      <dgm:t>
        <a:bodyPr/>
        <a:lstStyle/>
        <a:p>
          <a:endParaRPr lang="en-US"/>
        </a:p>
      </dgm:t>
    </dgm:pt>
    <dgm:pt modelId="{605D063F-0230-4C79-9004-DE5E33BEB724}">
      <dgm:prSet/>
      <dgm:spPr/>
      <dgm:t>
        <a:bodyPr/>
        <a:lstStyle/>
        <a:p>
          <a:r>
            <a:rPr lang="en-US" b="0" i="0" baseline="0"/>
            <a:t>Fraud transactions occur more during odd hours</a:t>
          </a:r>
          <a:endParaRPr lang="en-US"/>
        </a:p>
      </dgm:t>
    </dgm:pt>
    <dgm:pt modelId="{3018F5C7-B581-49D6-BAB0-3324FF7DA6CE}" type="parTrans" cxnId="{437830A9-35AF-46C3-B2B8-08AA87AA81A3}">
      <dgm:prSet/>
      <dgm:spPr/>
      <dgm:t>
        <a:bodyPr/>
        <a:lstStyle/>
        <a:p>
          <a:endParaRPr lang="en-US"/>
        </a:p>
      </dgm:t>
    </dgm:pt>
    <dgm:pt modelId="{7DE86A47-E006-4C71-BDD7-24E5A5DAADA0}" type="sibTrans" cxnId="{437830A9-35AF-46C3-B2B8-08AA87AA81A3}">
      <dgm:prSet/>
      <dgm:spPr/>
      <dgm:t>
        <a:bodyPr/>
        <a:lstStyle/>
        <a:p>
          <a:endParaRPr lang="en-US"/>
        </a:p>
      </dgm:t>
    </dgm:pt>
    <dgm:pt modelId="{004984F0-1CB9-4535-B4F6-CE4AF000F2DD}">
      <dgm:prSet/>
      <dgm:spPr/>
      <dgm:t>
        <a:bodyPr/>
        <a:lstStyle/>
        <a:p>
          <a:r>
            <a:rPr lang="en-US" b="0" i="0" baseline="0"/>
            <a:t>Online &amp; remote merchant categories show higher fraud rate</a:t>
          </a:r>
          <a:endParaRPr lang="en-US"/>
        </a:p>
      </dgm:t>
    </dgm:pt>
    <dgm:pt modelId="{3E974ED3-B25D-4CDF-977F-9A1B3211A741}" type="parTrans" cxnId="{4D6F2EBD-FFA8-4E25-B2C4-D2E56E0363A7}">
      <dgm:prSet/>
      <dgm:spPr/>
      <dgm:t>
        <a:bodyPr/>
        <a:lstStyle/>
        <a:p>
          <a:endParaRPr lang="en-US"/>
        </a:p>
      </dgm:t>
    </dgm:pt>
    <dgm:pt modelId="{9B415436-7B82-4C40-B32C-E54E5250EE83}" type="sibTrans" cxnId="{4D6F2EBD-FFA8-4E25-B2C4-D2E56E0363A7}">
      <dgm:prSet/>
      <dgm:spPr/>
      <dgm:t>
        <a:bodyPr/>
        <a:lstStyle/>
        <a:p>
          <a:endParaRPr lang="en-US"/>
        </a:p>
      </dgm:t>
    </dgm:pt>
    <dgm:pt modelId="{994D199A-BD6D-4167-95F5-68C1B52A4DEE}">
      <dgm:prSet/>
      <dgm:spPr/>
      <dgm:t>
        <a:bodyPr/>
        <a:lstStyle/>
        <a:p>
          <a:r>
            <a:rPr lang="en-US" b="0" i="0" baseline="0"/>
            <a:t>Transaction amount highly right-skewed</a:t>
          </a:r>
          <a:endParaRPr lang="en-US"/>
        </a:p>
      </dgm:t>
    </dgm:pt>
    <dgm:pt modelId="{F7FC8F85-5EF0-4905-AB2C-DC9501F90F0E}" type="parTrans" cxnId="{3684EA81-1481-4123-B13B-9F6BD13F20AD}">
      <dgm:prSet/>
      <dgm:spPr/>
      <dgm:t>
        <a:bodyPr/>
        <a:lstStyle/>
        <a:p>
          <a:endParaRPr lang="en-US"/>
        </a:p>
      </dgm:t>
    </dgm:pt>
    <dgm:pt modelId="{8248F530-BE17-45B0-A5F4-1F1AB8026327}" type="sibTrans" cxnId="{3684EA81-1481-4123-B13B-9F6BD13F20AD}">
      <dgm:prSet/>
      <dgm:spPr/>
      <dgm:t>
        <a:bodyPr/>
        <a:lstStyle/>
        <a:p>
          <a:endParaRPr lang="en-US"/>
        </a:p>
      </dgm:t>
    </dgm:pt>
    <dgm:pt modelId="{04D2CAF6-9BFA-4747-97E1-CB44FA4CAA06}">
      <dgm:prSet/>
      <dgm:spPr/>
      <dgm:t>
        <a:bodyPr/>
        <a:lstStyle/>
        <a:p>
          <a:r>
            <a:rPr lang="en-US" b="0" i="0" baseline="0"/>
            <a:t>Certain merchant categories are high-risk</a:t>
          </a:r>
          <a:endParaRPr lang="en-US"/>
        </a:p>
      </dgm:t>
    </dgm:pt>
    <dgm:pt modelId="{47295C45-1AFB-4A0A-99E4-563920E6FFE9}" type="parTrans" cxnId="{2CA0988F-9058-4D74-9EA8-C463A1AF3E37}">
      <dgm:prSet/>
      <dgm:spPr/>
      <dgm:t>
        <a:bodyPr/>
        <a:lstStyle/>
        <a:p>
          <a:endParaRPr lang="en-US"/>
        </a:p>
      </dgm:t>
    </dgm:pt>
    <dgm:pt modelId="{B4AC261B-32EE-42C6-BA26-BC99C45B5F70}" type="sibTrans" cxnId="{2CA0988F-9058-4D74-9EA8-C463A1AF3E37}">
      <dgm:prSet/>
      <dgm:spPr/>
      <dgm:t>
        <a:bodyPr/>
        <a:lstStyle/>
        <a:p>
          <a:endParaRPr lang="en-US"/>
        </a:p>
      </dgm:t>
    </dgm:pt>
    <dgm:pt modelId="{82387BF7-BD43-4B3A-B5BC-26EA90CF0DE9}" type="pres">
      <dgm:prSet presAssocID="{5BAAA048-3570-45E4-9882-C9BD4B865A4B}" presName="root" presStyleCnt="0">
        <dgm:presLayoutVars>
          <dgm:dir/>
          <dgm:resizeHandles val="exact"/>
        </dgm:presLayoutVars>
      </dgm:prSet>
      <dgm:spPr/>
    </dgm:pt>
    <dgm:pt modelId="{C2F67BCC-1766-4973-8443-00BF25ECCC08}" type="pres">
      <dgm:prSet presAssocID="{B0C404FE-0261-4A68-9D95-FE653646C960}" presName="compNode" presStyleCnt="0"/>
      <dgm:spPr/>
    </dgm:pt>
    <dgm:pt modelId="{EF24AF7A-A5AC-4274-9B6D-8104AB707B00}" type="pres">
      <dgm:prSet presAssocID="{B0C404FE-0261-4A68-9D95-FE653646C960}" presName="bgRect" presStyleLbl="bgShp" presStyleIdx="0" presStyleCnt="5"/>
      <dgm:spPr/>
    </dgm:pt>
    <dgm:pt modelId="{9184D9DC-3C4A-44F5-9BD0-BCDEA519174B}" type="pres">
      <dgm:prSet presAssocID="{B0C404FE-0261-4A68-9D95-FE653646C9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9CCE70F-25A0-4366-9530-A3DC3E5C9AC9}" type="pres">
      <dgm:prSet presAssocID="{B0C404FE-0261-4A68-9D95-FE653646C960}" presName="spaceRect" presStyleCnt="0"/>
      <dgm:spPr/>
    </dgm:pt>
    <dgm:pt modelId="{CF5EC78C-9459-43B3-9280-7683FEA902F6}" type="pres">
      <dgm:prSet presAssocID="{B0C404FE-0261-4A68-9D95-FE653646C960}" presName="parTx" presStyleLbl="revTx" presStyleIdx="0" presStyleCnt="5">
        <dgm:presLayoutVars>
          <dgm:chMax val="0"/>
          <dgm:chPref val="0"/>
        </dgm:presLayoutVars>
      </dgm:prSet>
      <dgm:spPr/>
    </dgm:pt>
    <dgm:pt modelId="{E43FB244-4AA9-4F39-9012-0B06186F4D5D}" type="pres">
      <dgm:prSet presAssocID="{5F7F4B94-BA04-41F5-8C18-E344D59EE554}" presName="sibTrans" presStyleCnt="0"/>
      <dgm:spPr/>
    </dgm:pt>
    <dgm:pt modelId="{18B7C886-06DD-45D4-9BE6-F77EC80F4F5C}" type="pres">
      <dgm:prSet presAssocID="{605D063F-0230-4C79-9004-DE5E33BEB724}" presName="compNode" presStyleCnt="0"/>
      <dgm:spPr/>
    </dgm:pt>
    <dgm:pt modelId="{BEB4AF8D-B2FD-44B3-97CE-C06ADA46E3BC}" type="pres">
      <dgm:prSet presAssocID="{605D063F-0230-4C79-9004-DE5E33BEB724}" presName="bgRect" presStyleLbl="bgShp" presStyleIdx="1" presStyleCnt="5"/>
      <dgm:spPr/>
    </dgm:pt>
    <dgm:pt modelId="{2F94E1C9-DF6F-4145-A31A-E13B80D9BDBE}" type="pres">
      <dgm:prSet presAssocID="{605D063F-0230-4C79-9004-DE5E33BEB72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85FF43-DF7D-4797-9202-ECD45BAF63AE}" type="pres">
      <dgm:prSet presAssocID="{605D063F-0230-4C79-9004-DE5E33BEB724}" presName="spaceRect" presStyleCnt="0"/>
      <dgm:spPr/>
    </dgm:pt>
    <dgm:pt modelId="{998183A5-A851-4517-B1A7-33B649522C1B}" type="pres">
      <dgm:prSet presAssocID="{605D063F-0230-4C79-9004-DE5E33BEB724}" presName="parTx" presStyleLbl="revTx" presStyleIdx="1" presStyleCnt="5">
        <dgm:presLayoutVars>
          <dgm:chMax val="0"/>
          <dgm:chPref val="0"/>
        </dgm:presLayoutVars>
      </dgm:prSet>
      <dgm:spPr/>
    </dgm:pt>
    <dgm:pt modelId="{050A221F-6017-4C54-8809-47A3B392E9B3}" type="pres">
      <dgm:prSet presAssocID="{7DE86A47-E006-4C71-BDD7-24E5A5DAADA0}" presName="sibTrans" presStyleCnt="0"/>
      <dgm:spPr/>
    </dgm:pt>
    <dgm:pt modelId="{D69C1CDD-19A6-4177-B22E-19376DE52F9B}" type="pres">
      <dgm:prSet presAssocID="{004984F0-1CB9-4535-B4F6-CE4AF000F2DD}" presName="compNode" presStyleCnt="0"/>
      <dgm:spPr/>
    </dgm:pt>
    <dgm:pt modelId="{2BEAAB99-3EF7-4CFF-A088-75A8800D73EC}" type="pres">
      <dgm:prSet presAssocID="{004984F0-1CB9-4535-B4F6-CE4AF000F2DD}" presName="bgRect" presStyleLbl="bgShp" presStyleIdx="2" presStyleCnt="5"/>
      <dgm:spPr/>
    </dgm:pt>
    <dgm:pt modelId="{ACBE467F-9BF1-411C-8197-7515E14041FC}" type="pres">
      <dgm:prSet presAssocID="{004984F0-1CB9-4535-B4F6-CE4AF000F2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98D13BE-C503-499F-B091-0B469B2C0206}" type="pres">
      <dgm:prSet presAssocID="{004984F0-1CB9-4535-B4F6-CE4AF000F2DD}" presName="spaceRect" presStyleCnt="0"/>
      <dgm:spPr/>
    </dgm:pt>
    <dgm:pt modelId="{F16CD508-C1D5-4224-8839-538EC492BBBB}" type="pres">
      <dgm:prSet presAssocID="{004984F0-1CB9-4535-B4F6-CE4AF000F2DD}" presName="parTx" presStyleLbl="revTx" presStyleIdx="2" presStyleCnt="5">
        <dgm:presLayoutVars>
          <dgm:chMax val="0"/>
          <dgm:chPref val="0"/>
        </dgm:presLayoutVars>
      </dgm:prSet>
      <dgm:spPr/>
    </dgm:pt>
    <dgm:pt modelId="{FBFD634F-D2B0-4D30-BE0E-AC18DE8FF498}" type="pres">
      <dgm:prSet presAssocID="{9B415436-7B82-4C40-B32C-E54E5250EE83}" presName="sibTrans" presStyleCnt="0"/>
      <dgm:spPr/>
    </dgm:pt>
    <dgm:pt modelId="{79E392AC-13E0-475C-A5C2-9FB2C2E68EDC}" type="pres">
      <dgm:prSet presAssocID="{994D199A-BD6D-4167-95F5-68C1B52A4DEE}" presName="compNode" presStyleCnt="0"/>
      <dgm:spPr/>
    </dgm:pt>
    <dgm:pt modelId="{85AB4DA6-CCDE-4D13-9AB1-42803137E887}" type="pres">
      <dgm:prSet presAssocID="{994D199A-BD6D-4167-95F5-68C1B52A4DEE}" presName="bgRect" presStyleLbl="bgShp" presStyleIdx="3" presStyleCnt="5"/>
      <dgm:spPr/>
    </dgm:pt>
    <dgm:pt modelId="{81A8F775-9B53-4111-9AF0-9C1A5ACCE70F}" type="pres">
      <dgm:prSet presAssocID="{994D199A-BD6D-4167-95F5-68C1B52A4D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C376327E-75F4-4C24-B164-A723597A087B}" type="pres">
      <dgm:prSet presAssocID="{994D199A-BD6D-4167-95F5-68C1B52A4DEE}" presName="spaceRect" presStyleCnt="0"/>
      <dgm:spPr/>
    </dgm:pt>
    <dgm:pt modelId="{2CCEBE55-524D-4BF3-AA4F-E3540A010675}" type="pres">
      <dgm:prSet presAssocID="{994D199A-BD6D-4167-95F5-68C1B52A4DEE}" presName="parTx" presStyleLbl="revTx" presStyleIdx="3" presStyleCnt="5">
        <dgm:presLayoutVars>
          <dgm:chMax val="0"/>
          <dgm:chPref val="0"/>
        </dgm:presLayoutVars>
      </dgm:prSet>
      <dgm:spPr/>
    </dgm:pt>
    <dgm:pt modelId="{F5F3D2BD-B5D3-45C6-87D3-E708A24FB1BF}" type="pres">
      <dgm:prSet presAssocID="{8248F530-BE17-45B0-A5F4-1F1AB8026327}" presName="sibTrans" presStyleCnt="0"/>
      <dgm:spPr/>
    </dgm:pt>
    <dgm:pt modelId="{B3FD21E2-8AFC-44A0-AA5D-876C9AC91949}" type="pres">
      <dgm:prSet presAssocID="{04D2CAF6-9BFA-4747-97E1-CB44FA4CAA06}" presName="compNode" presStyleCnt="0"/>
      <dgm:spPr/>
    </dgm:pt>
    <dgm:pt modelId="{3EF472B0-E52C-44A2-B872-7D626834C319}" type="pres">
      <dgm:prSet presAssocID="{04D2CAF6-9BFA-4747-97E1-CB44FA4CAA06}" presName="bgRect" presStyleLbl="bgShp" presStyleIdx="4" presStyleCnt="5"/>
      <dgm:spPr/>
    </dgm:pt>
    <dgm:pt modelId="{E121610F-31C7-4B65-9ED0-09D4191E0120}" type="pres">
      <dgm:prSet presAssocID="{04D2CAF6-9BFA-4747-97E1-CB44FA4CAA0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23C5507D-8753-43A0-A085-EE3433EBF135}" type="pres">
      <dgm:prSet presAssocID="{04D2CAF6-9BFA-4747-97E1-CB44FA4CAA06}" presName="spaceRect" presStyleCnt="0"/>
      <dgm:spPr/>
    </dgm:pt>
    <dgm:pt modelId="{5AA5C49B-489B-4D8C-8E62-1FC30531F8C0}" type="pres">
      <dgm:prSet presAssocID="{04D2CAF6-9BFA-4747-97E1-CB44FA4CAA0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E6F031E-CE00-48CB-B650-1B3BBB836428}" type="presOf" srcId="{605D063F-0230-4C79-9004-DE5E33BEB724}" destId="{998183A5-A851-4517-B1A7-33B649522C1B}" srcOrd="0" destOrd="0" presId="urn:microsoft.com/office/officeart/2018/2/layout/IconVerticalSolidList"/>
    <dgm:cxn modelId="{26074C3E-D5D6-4476-810A-1F92CF238BC0}" type="presOf" srcId="{5BAAA048-3570-45E4-9882-C9BD4B865A4B}" destId="{82387BF7-BD43-4B3A-B5BC-26EA90CF0DE9}" srcOrd="0" destOrd="0" presId="urn:microsoft.com/office/officeart/2018/2/layout/IconVerticalSolidList"/>
    <dgm:cxn modelId="{5C801449-1415-4637-B8F5-696A2D6AB253}" type="presOf" srcId="{994D199A-BD6D-4167-95F5-68C1B52A4DEE}" destId="{2CCEBE55-524D-4BF3-AA4F-E3540A010675}" srcOrd="0" destOrd="0" presId="urn:microsoft.com/office/officeart/2018/2/layout/IconVerticalSolidList"/>
    <dgm:cxn modelId="{077B7C6A-5F8D-437B-B7CE-D2E6F97387EE}" type="presOf" srcId="{B0C404FE-0261-4A68-9D95-FE653646C960}" destId="{CF5EC78C-9459-43B3-9280-7683FEA902F6}" srcOrd="0" destOrd="0" presId="urn:microsoft.com/office/officeart/2018/2/layout/IconVerticalSolidList"/>
    <dgm:cxn modelId="{3684EA81-1481-4123-B13B-9F6BD13F20AD}" srcId="{5BAAA048-3570-45E4-9882-C9BD4B865A4B}" destId="{994D199A-BD6D-4167-95F5-68C1B52A4DEE}" srcOrd="3" destOrd="0" parTransId="{F7FC8F85-5EF0-4905-AB2C-DC9501F90F0E}" sibTransId="{8248F530-BE17-45B0-A5F4-1F1AB8026327}"/>
    <dgm:cxn modelId="{2CA0988F-9058-4D74-9EA8-C463A1AF3E37}" srcId="{5BAAA048-3570-45E4-9882-C9BD4B865A4B}" destId="{04D2CAF6-9BFA-4747-97E1-CB44FA4CAA06}" srcOrd="4" destOrd="0" parTransId="{47295C45-1AFB-4A0A-99E4-563920E6FFE9}" sibTransId="{B4AC261B-32EE-42C6-BA26-BC99C45B5F70}"/>
    <dgm:cxn modelId="{1A228F95-4E26-4BE6-AD00-B281961AFCF4}" type="presOf" srcId="{004984F0-1CB9-4535-B4F6-CE4AF000F2DD}" destId="{F16CD508-C1D5-4224-8839-538EC492BBBB}" srcOrd="0" destOrd="0" presId="urn:microsoft.com/office/officeart/2018/2/layout/IconVerticalSolidList"/>
    <dgm:cxn modelId="{B45DE09D-3CBA-4A83-9E23-886AFFC5B400}" type="presOf" srcId="{04D2CAF6-9BFA-4747-97E1-CB44FA4CAA06}" destId="{5AA5C49B-489B-4D8C-8E62-1FC30531F8C0}" srcOrd="0" destOrd="0" presId="urn:microsoft.com/office/officeart/2018/2/layout/IconVerticalSolidList"/>
    <dgm:cxn modelId="{437830A9-35AF-46C3-B2B8-08AA87AA81A3}" srcId="{5BAAA048-3570-45E4-9882-C9BD4B865A4B}" destId="{605D063F-0230-4C79-9004-DE5E33BEB724}" srcOrd="1" destOrd="0" parTransId="{3018F5C7-B581-49D6-BAB0-3324FF7DA6CE}" sibTransId="{7DE86A47-E006-4C71-BDD7-24E5A5DAADA0}"/>
    <dgm:cxn modelId="{4D6F2EBD-FFA8-4E25-B2C4-D2E56E0363A7}" srcId="{5BAAA048-3570-45E4-9882-C9BD4B865A4B}" destId="{004984F0-1CB9-4535-B4F6-CE4AF000F2DD}" srcOrd="2" destOrd="0" parTransId="{3E974ED3-B25D-4CDF-977F-9A1B3211A741}" sibTransId="{9B415436-7B82-4C40-B32C-E54E5250EE83}"/>
    <dgm:cxn modelId="{9D06C6EC-CADE-45BD-9359-B39BC4419DC2}" srcId="{5BAAA048-3570-45E4-9882-C9BD4B865A4B}" destId="{B0C404FE-0261-4A68-9D95-FE653646C960}" srcOrd="0" destOrd="0" parTransId="{FF2CCBFA-B75B-4498-BB27-6716D55CD015}" sibTransId="{5F7F4B94-BA04-41F5-8C18-E344D59EE554}"/>
    <dgm:cxn modelId="{2FDA2F9E-24E0-493A-826D-1DAA6714A90F}" type="presParOf" srcId="{82387BF7-BD43-4B3A-B5BC-26EA90CF0DE9}" destId="{C2F67BCC-1766-4973-8443-00BF25ECCC08}" srcOrd="0" destOrd="0" presId="urn:microsoft.com/office/officeart/2018/2/layout/IconVerticalSolidList"/>
    <dgm:cxn modelId="{53C3FFE4-226C-4307-BE27-758D84EAA505}" type="presParOf" srcId="{C2F67BCC-1766-4973-8443-00BF25ECCC08}" destId="{EF24AF7A-A5AC-4274-9B6D-8104AB707B00}" srcOrd="0" destOrd="0" presId="urn:microsoft.com/office/officeart/2018/2/layout/IconVerticalSolidList"/>
    <dgm:cxn modelId="{9DB251F6-C420-4746-960D-C9FCD7DB093E}" type="presParOf" srcId="{C2F67BCC-1766-4973-8443-00BF25ECCC08}" destId="{9184D9DC-3C4A-44F5-9BD0-BCDEA519174B}" srcOrd="1" destOrd="0" presId="urn:microsoft.com/office/officeart/2018/2/layout/IconVerticalSolidList"/>
    <dgm:cxn modelId="{03832964-4F8B-4F2A-B1CD-2AFCC6E28176}" type="presParOf" srcId="{C2F67BCC-1766-4973-8443-00BF25ECCC08}" destId="{C9CCE70F-25A0-4366-9530-A3DC3E5C9AC9}" srcOrd="2" destOrd="0" presId="urn:microsoft.com/office/officeart/2018/2/layout/IconVerticalSolidList"/>
    <dgm:cxn modelId="{A9ED2D6B-44AD-4B21-A1A2-95E051122F2D}" type="presParOf" srcId="{C2F67BCC-1766-4973-8443-00BF25ECCC08}" destId="{CF5EC78C-9459-43B3-9280-7683FEA902F6}" srcOrd="3" destOrd="0" presId="urn:microsoft.com/office/officeart/2018/2/layout/IconVerticalSolidList"/>
    <dgm:cxn modelId="{EFBFA8D8-BD5F-434F-B0AF-7A6428AFEA59}" type="presParOf" srcId="{82387BF7-BD43-4B3A-B5BC-26EA90CF0DE9}" destId="{E43FB244-4AA9-4F39-9012-0B06186F4D5D}" srcOrd="1" destOrd="0" presId="urn:microsoft.com/office/officeart/2018/2/layout/IconVerticalSolidList"/>
    <dgm:cxn modelId="{EC8165D0-83B7-4C50-BCD7-79E982BED7B5}" type="presParOf" srcId="{82387BF7-BD43-4B3A-B5BC-26EA90CF0DE9}" destId="{18B7C886-06DD-45D4-9BE6-F77EC80F4F5C}" srcOrd="2" destOrd="0" presId="urn:microsoft.com/office/officeart/2018/2/layout/IconVerticalSolidList"/>
    <dgm:cxn modelId="{F1A100C5-8667-45E1-868E-226AADB2CF74}" type="presParOf" srcId="{18B7C886-06DD-45D4-9BE6-F77EC80F4F5C}" destId="{BEB4AF8D-B2FD-44B3-97CE-C06ADA46E3BC}" srcOrd="0" destOrd="0" presId="urn:microsoft.com/office/officeart/2018/2/layout/IconVerticalSolidList"/>
    <dgm:cxn modelId="{8D5E0E16-584F-462E-AE4A-F7829655E3F1}" type="presParOf" srcId="{18B7C886-06DD-45D4-9BE6-F77EC80F4F5C}" destId="{2F94E1C9-DF6F-4145-A31A-E13B80D9BDBE}" srcOrd="1" destOrd="0" presId="urn:microsoft.com/office/officeart/2018/2/layout/IconVerticalSolidList"/>
    <dgm:cxn modelId="{8517D184-B4CA-4BDC-8378-6ECEB16F8B1D}" type="presParOf" srcId="{18B7C886-06DD-45D4-9BE6-F77EC80F4F5C}" destId="{9085FF43-DF7D-4797-9202-ECD45BAF63AE}" srcOrd="2" destOrd="0" presId="urn:microsoft.com/office/officeart/2018/2/layout/IconVerticalSolidList"/>
    <dgm:cxn modelId="{70DDF57E-2221-4DE9-A40C-3B9F680D096E}" type="presParOf" srcId="{18B7C886-06DD-45D4-9BE6-F77EC80F4F5C}" destId="{998183A5-A851-4517-B1A7-33B649522C1B}" srcOrd="3" destOrd="0" presId="urn:microsoft.com/office/officeart/2018/2/layout/IconVerticalSolidList"/>
    <dgm:cxn modelId="{A0ACC388-1FBD-4F91-BDC0-0A059FB5968C}" type="presParOf" srcId="{82387BF7-BD43-4B3A-B5BC-26EA90CF0DE9}" destId="{050A221F-6017-4C54-8809-47A3B392E9B3}" srcOrd="3" destOrd="0" presId="urn:microsoft.com/office/officeart/2018/2/layout/IconVerticalSolidList"/>
    <dgm:cxn modelId="{6DA617E5-AB6C-4FA7-9465-4B2D163B6C5D}" type="presParOf" srcId="{82387BF7-BD43-4B3A-B5BC-26EA90CF0DE9}" destId="{D69C1CDD-19A6-4177-B22E-19376DE52F9B}" srcOrd="4" destOrd="0" presId="urn:microsoft.com/office/officeart/2018/2/layout/IconVerticalSolidList"/>
    <dgm:cxn modelId="{076544C0-663C-438E-9F4D-F7E6E07F4857}" type="presParOf" srcId="{D69C1CDD-19A6-4177-B22E-19376DE52F9B}" destId="{2BEAAB99-3EF7-4CFF-A088-75A8800D73EC}" srcOrd="0" destOrd="0" presId="urn:microsoft.com/office/officeart/2018/2/layout/IconVerticalSolidList"/>
    <dgm:cxn modelId="{55A4C2A8-6430-4831-B0AC-D60DAA217D38}" type="presParOf" srcId="{D69C1CDD-19A6-4177-B22E-19376DE52F9B}" destId="{ACBE467F-9BF1-411C-8197-7515E14041FC}" srcOrd="1" destOrd="0" presId="urn:microsoft.com/office/officeart/2018/2/layout/IconVerticalSolidList"/>
    <dgm:cxn modelId="{46C57218-0FB0-4545-9008-FB747702645D}" type="presParOf" srcId="{D69C1CDD-19A6-4177-B22E-19376DE52F9B}" destId="{098D13BE-C503-499F-B091-0B469B2C0206}" srcOrd="2" destOrd="0" presId="urn:microsoft.com/office/officeart/2018/2/layout/IconVerticalSolidList"/>
    <dgm:cxn modelId="{167D69E1-10F0-4DCF-9EAC-51061714373B}" type="presParOf" srcId="{D69C1CDD-19A6-4177-B22E-19376DE52F9B}" destId="{F16CD508-C1D5-4224-8839-538EC492BBBB}" srcOrd="3" destOrd="0" presId="urn:microsoft.com/office/officeart/2018/2/layout/IconVerticalSolidList"/>
    <dgm:cxn modelId="{092245FB-2E68-496F-8B7F-63F0FC7233BE}" type="presParOf" srcId="{82387BF7-BD43-4B3A-B5BC-26EA90CF0DE9}" destId="{FBFD634F-D2B0-4D30-BE0E-AC18DE8FF498}" srcOrd="5" destOrd="0" presId="urn:microsoft.com/office/officeart/2018/2/layout/IconVerticalSolidList"/>
    <dgm:cxn modelId="{A5138FAF-A3EC-48BB-BDD2-261E93031929}" type="presParOf" srcId="{82387BF7-BD43-4B3A-B5BC-26EA90CF0DE9}" destId="{79E392AC-13E0-475C-A5C2-9FB2C2E68EDC}" srcOrd="6" destOrd="0" presId="urn:microsoft.com/office/officeart/2018/2/layout/IconVerticalSolidList"/>
    <dgm:cxn modelId="{E9E96B48-32FA-441D-A27A-51FA53E11D4F}" type="presParOf" srcId="{79E392AC-13E0-475C-A5C2-9FB2C2E68EDC}" destId="{85AB4DA6-CCDE-4D13-9AB1-42803137E887}" srcOrd="0" destOrd="0" presId="urn:microsoft.com/office/officeart/2018/2/layout/IconVerticalSolidList"/>
    <dgm:cxn modelId="{5D25CC5A-A26A-4B4D-8E3A-3C5DE050FCC2}" type="presParOf" srcId="{79E392AC-13E0-475C-A5C2-9FB2C2E68EDC}" destId="{81A8F775-9B53-4111-9AF0-9C1A5ACCE70F}" srcOrd="1" destOrd="0" presId="urn:microsoft.com/office/officeart/2018/2/layout/IconVerticalSolidList"/>
    <dgm:cxn modelId="{6EA1742E-5815-41C7-9A0D-FFCE6D2C36D9}" type="presParOf" srcId="{79E392AC-13E0-475C-A5C2-9FB2C2E68EDC}" destId="{C376327E-75F4-4C24-B164-A723597A087B}" srcOrd="2" destOrd="0" presId="urn:microsoft.com/office/officeart/2018/2/layout/IconVerticalSolidList"/>
    <dgm:cxn modelId="{9071C321-C267-4728-A127-4CCE89DB75DF}" type="presParOf" srcId="{79E392AC-13E0-475C-A5C2-9FB2C2E68EDC}" destId="{2CCEBE55-524D-4BF3-AA4F-E3540A010675}" srcOrd="3" destOrd="0" presId="urn:microsoft.com/office/officeart/2018/2/layout/IconVerticalSolidList"/>
    <dgm:cxn modelId="{9D316FA6-2E86-48CF-99ED-6D2B77FB5727}" type="presParOf" srcId="{82387BF7-BD43-4B3A-B5BC-26EA90CF0DE9}" destId="{F5F3D2BD-B5D3-45C6-87D3-E708A24FB1BF}" srcOrd="7" destOrd="0" presId="urn:microsoft.com/office/officeart/2018/2/layout/IconVerticalSolidList"/>
    <dgm:cxn modelId="{274B475A-8D9A-407C-8204-EFE455D25E5C}" type="presParOf" srcId="{82387BF7-BD43-4B3A-B5BC-26EA90CF0DE9}" destId="{B3FD21E2-8AFC-44A0-AA5D-876C9AC91949}" srcOrd="8" destOrd="0" presId="urn:microsoft.com/office/officeart/2018/2/layout/IconVerticalSolidList"/>
    <dgm:cxn modelId="{EEC63040-26B1-4D34-944B-583F346CC744}" type="presParOf" srcId="{B3FD21E2-8AFC-44A0-AA5D-876C9AC91949}" destId="{3EF472B0-E52C-44A2-B872-7D626834C319}" srcOrd="0" destOrd="0" presId="urn:microsoft.com/office/officeart/2018/2/layout/IconVerticalSolidList"/>
    <dgm:cxn modelId="{F8F1A4E0-23FC-4355-B054-05942A385396}" type="presParOf" srcId="{B3FD21E2-8AFC-44A0-AA5D-876C9AC91949}" destId="{E121610F-31C7-4B65-9ED0-09D4191E0120}" srcOrd="1" destOrd="0" presId="urn:microsoft.com/office/officeart/2018/2/layout/IconVerticalSolidList"/>
    <dgm:cxn modelId="{531A39D5-26A2-4D90-BF83-1EADB30E530F}" type="presParOf" srcId="{B3FD21E2-8AFC-44A0-AA5D-876C9AC91949}" destId="{23C5507D-8753-43A0-A085-EE3433EBF135}" srcOrd="2" destOrd="0" presId="urn:microsoft.com/office/officeart/2018/2/layout/IconVerticalSolidList"/>
    <dgm:cxn modelId="{900500CC-8AB6-4ED4-A898-76EEA4712595}" type="presParOf" srcId="{B3FD21E2-8AFC-44A0-AA5D-876C9AC91949}" destId="{5AA5C49B-489B-4D8C-8E62-1FC30531F8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6408D2-8B36-445C-9D2A-718E396F98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E0EAAF-7E11-4013-B848-D90223C94DA3}">
      <dgm:prSet/>
      <dgm:spPr/>
      <dgm:t>
        <a:bodyPr/>
        <a:lstStyle/>
        <a:p>
          <a:r>
            <a:rPr lang="en-US"/>
            <a:t>Dropped irrelevant identifiers</a:t>
          </a:r>
        </a:p>
      </dgm:t>
    </dgm:pt>
    <dgm:pt modelId="{837015F6-6004-4E42-A532-CE8F81A99C1D}" type="parTrans" cxnId="{6201D78A-9633-4C7D-A34F-641C1B884D64}">
      <dgm:prSet/>
      <dgm:spPr/>
      <dgm:t>
        <a:bodyPr/>
        <a:lstStyle/>
        <a:p>
          <a:endParaRPr lang="en-US"/>
        </a:p>
      </dgm:t>
    </dgm:pt>
    <dgm:pt modelId="{AFA41B6F-1C36-41D7-96CE-406A54844476}" type="sibTrans" cxnId="{6201D78A-9633-4C7D-A34F-641C1B884D64}">
      <dgm:prSet/>
      <dgm:spPr/>
      <dgm:t>
        <a:bodyPr/>
        <a:lstStyle/>
        <a:p>
          <a:endParaRPr lang="en-US"/>
        </a:p>
      </dgm:t>
    </dgm:pt>
    <dgm:pt modelId="{0899968A-CCA3-40CE-A4DA-1F8CFC24249B}">
      <dgm:prSet/>
      <dgm:spPr/>
      <dgm:t>
        <a:bodyPr/>
        <a:lstStyle/>
        <a:p>
          <a:r>
            <a:rPr lang="en-US"/>
            <a:t>Extracted time-based features (hour, day, month)</a:t>
          </a:r>
        </a:p>
      </dgm:t>
    </dgm:pt>
    <dgm:pt modelId="{09773D75-B711-4020-8364-8B8F2A9EF168}" type="parTrans" cxnId="{BA66F198-26F4-4F65-9FF4-D31FCE9EDDBD}">
      <dgm:prSet/>
      <dgm:spPr/>
      <dgm:t>
        <a:bodyPr/>
        <a:lstStyle/>
        <a:p>
          <a:endParaRPr lang="en-US"/>
        </a:p>
      </dgm:t>
    </dgm:pt>
    <dgm:pt modelId="{AF028EF9-6533-4C41-A4D2-0AF65AAFC3C6}" type="sibTrans" cxnId="{BA66F198-26F4-4F65-9FF4-D31FCE9EDDBD}">
      <dgm:prSet/>
      <dgm:spPr/>
      <dgm:t>
        <a:bodyPr/>
        <a:lstStyle/>
        <a:p>
          <a:endParaRPr lang="en-US"/>
        </a:p>
      </dgm:t>
    </dgm:pt>
    <dgm:pt modelId="{7EB275B6-DE7E-42D8-8837-EE152B5BD512}">
      <dgm:prSet/>
      <dgm:spPr/>
      <dgm:t>
        <a:bodyPr/>
        <a:lstStyle/>
        <a:p>
          <a:r>
            <a:rPr lang="en-US"/>
            <a:t>Encoded categorical variables</a:t>
          </a:r>
        </a:p>
      </dgm:t>
    </dgm:pt>
    <dgm:pt modelId="{0879A2DA-5167-487B-AED2-8DC12D111351}" type="parTrans" cxnId="{52ED394A-80AF-4554-86A3-37E292F12310}">
      <dgm:prSet/>
      <dgm:spPr/>
      <dgm:t>
        <a:bodyPr/>
        <a:lstStyle/>
        <a:p>
          <a:endParaRPr lang="en-US"/>
        </a:p>
      </dgm:t>
    </dgm:pt>
    <dgm:pt modelId="{89D6A439-A538-4BBA-B8F3-96A4FA74EEC5}" type="sibTrans" cxnId="{52ED394A-80AF-4554-86A3-37E292F12310}">
      <dgm:prSet/>
      <dgm:spPr/>
      <dgm:t>
        <a:bodyPr/>
        <a:lstStyle/>
        <a:p>
          <a:endParaRPr lang="en-US"/>
        </a:p>
      </dgm:t>
    </dgm:pt>
    <dgm:pt modelId="{35226E46-F478-4727-ADAF-DE894F18B411}">
      <dgm:prSet/>
      <dgm:spPr/>
      <dgm:t>
        <a:bodyPr/>
        <a:lstStyle/>
        <a:p>
          <a:r>
            <a:rPr lang="en-US"/>
            <a:t>Scaled numerical features</a:t>
          </a:r>
        </a:p>
      </dgm:t>
    </dgm:pt>
    <dgm:pt modelId="{A9C6E8E5-6B1F-428E-8EB4-D84101B32A9B}" type="parTrans" cxnId="{63949FA0-8672-49B2-B11A-1842D76C3512}">
      <dgm:prSet/>
      <dgm:spPr/>
      <dgm:t>
        <a:bodyPr/>
        <a:lstStyle/>
        <a:p>
          <a:endParaRPr lang="en-US"/>
        </a:p>
      </dgm:t>
    </dgm:pt>
    <dgm:pt modelId="{26EF3FD4-5AEE-4513-9ADC-AD42ED91F0D3}" type="sibTrans" cxnId="{63949FA0-8672-49B2-B11A-1842D76C3512}">
      <dgm:prSet/>
      <dgm:spPr/>
      <dgm:t>
        <a:bodyPr/>
        <a:lstStyle/>
        <a:p>
          <a:endParaRPr lang="en-US"/>
        </a:p>
      </dgm:t>
    </dgm:pt>
    <dgm:pt modelId="{38229554-FED8-4006-B567-A7143EFC1EE9}">
      <dgm:prSet/>
      <dgm:spPr/>
      <dgm:t>
        <a:bodyPr/>
        <a:lstStyle/>
        <a:p>
          <a:r>
            <a:rPr lang="en-US"/>
            <a:t>Prepared model-ready dataset</a:t>
          </a:r>
        </a:p>
      </dgm:t>
    </dgm:pt>
    <dgm:pt modelId="{E107B3C7-FF78-4F68-884D-B97F5140ABFB}" type="parTrans" cxnId="{80949AF0-4C2C-4503-BC16-8ED328524B80}">
      <dgm:prSet/>
      <dgm:spPr/>
      <dgm:t>
        <a:bodyPr/>
        <a:lstStyle/>
        <a:p>
          <a:endParaRPr lang="en-US"/>
        </a:p>
      </dgm:t>
    </dgm:pt>
    <dgm:pt modelId="{BCFA1CE2-D739-4EE5-A926-84A9829649AB}" type="sibTrans" cxnId="{80949AF0-4C2C-4503-BC16-8ED328524B80}">
      <dgm:prSet/>
      <dgm:spPr/>
      <dgm:t>
        <a:bodyPr/>
        <a:lstStyle/>
        <a:p>
          <a:endParaRPr lang="en-US"/>
        </a:p>
      </dgm:t>
    </dgm:pt>
    <dgm:pt modelId="{2AC19211-DB84-46EC-A69D-9BA7A633302C}" type="pres">
      <dgm:prSet presAssocID="{306408D2-8B36-445C-9D2A-718E396F9867}" presName="linear" presStyleCnt="0">
        <dgm:presLayoutVars>
          <dgm:animLvl val="lvl"/>
          <dgm:resizeHandles val="exact"/>
        </dgm:presLayoutVars>
      </dgm:prSet>
      <dgm:spPr/>
    </dgm:pt>
    <dgm:pt modelId="{8EB103E2-4B52-4FDA-9341-876BBABBE550}" type="pres">
      <dgm:prSet presAssocID="{59E0EAAF-7E11-4013-B848-D90223C94DA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4DFE30A-4BE0-4296-A7D1-83A9A45403E3}" type="pres">
      <dgm:prSet presAssocID="{AFA41B6F-1C36-41D7-96CE-406A54844476}" presName="spacer" presStyleCnt="0"/>
      <dgm:spPr/>
    </dgm:pt>
    <dgm:pt modelId="{0F849142-C45E-43D8-B182-C3AE0ECC5771}" type="pres">
      <dgm:prSet presAssocID="{0899968A-CCA3-40CE-A4DA-1F8CFC2424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4E3754D-1B81-41B2-BE73-A018C506C585}" type="pres">
      <dgm:prSet presAssocID="{AF028EF9-6533-4C41-A4D2-0AF65AAFC3C6}" presName="spacer" presStyleCnt="0"/>
      <dgm:spPr/>
    </dgm:pt>
    <dgm:pt modelId="{004F7123-AFE2-4580-9D3E-EBAD6582A981}" type="pres">
      <dgm:prSet presAssocID="{7EB275B6-DE7E-42D8-8837-EE152B5BD51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3EB46AA-E416-4B97-8CC7-4DC129EC8BF7}" type="pres">
      <dgm:prSet presAssocID="{89D6A439-A538-4BBA-B8F3-96A4FA74EEC5}" presName="spacer" presStyleCnt="0"/>
      <dgm:spPr/>
    </dgm:pt>
    <dgm:pt modelId="{D22B934F-C5EF-41D9-A6EC-0D276548BEF3}" type="pres">
      <dgm:prSet presAssocID="{35226E46-F478-4727-ADAF-DE894F18B4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AC5862A-E1B3-4BE0-B2BC-9FD187E82B81}" type="pres">
      <dgm:prSet presAssocID="{26EF3FD4-5AEE-4513-9ADC-AD42ED91F0D3}" presName="spacer" presStyleCnt="0"/>
      <dgm:spPr/>
    </dgm:pt>
    <dgm:pt modelId="{0AF70C7F-A0D2-420D-B1EA-9A9500D9D026}" type="pres">
      <dgm:prSet presAssocID="{38229554-FED8-4006-B567-A7143EFC1E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EE6012-0DA7-43BA-8B26-7C982CEE687C}" type="presOf" srcId="{306408D2-8B36-445C-9D2A-718E396F9867}" destId="{2AC19211-DB84-46EC-A69D-9BA7A633302C}" srcOrd="0" destOrd="0" presId="urn:microsoft.com/office/officeart/2005/8/layout/vList2"/>
    <dgm:cxn modelId="{077F5521-35E4-4062-9B01-6ACEAC915856}" type="presOf" srcId="{7EB275B6-DE7E-42D8-8837-EE152B5BD512}" destId="{004F7123-AFE2-4580-9D3E-EBAD6582A981}" srcOrd="0" destOrd="0" presId="urn:microsoft.com/office/officeart/2005/8/layout/vList2"/>
    <dgm:cxn modelId="{E5056469-108E-4042-BDC3-C4E8D88F263A}" type="presOf" srcId="{59E0EAAF-7E11-4013-B848-D90223C94DA3}" destId="{8EB103E2-4B52-4FDA-9341-876BBABBE550}" srcOrd="0" destOrd="0" presId="urn:microsoft.com/office/officeart/2005/8/layout/vList2"/>
    <dgm:cxn modelId="{52ED394A-80AF-4554-86A3-37E292F12310}" srcId="{306408D2-8B36-445C-9D2A-718E396F9867}" destId="{7EB275B6-DE7E-42D8-8837-EE152B5BD512}" srcOrd="2" destOrd="0" parTransId="{0879A2DA-5167-487B-AED2-8DC12D111351}" sibTransId="{89D6A439-A538-4BBA-B8F3-96A4FA74EEC5}"/>
    <dgm:cxn modelId="{0EE3E758-A476-425F-A108-70D3653D724F}" type="presOf" srcId="{38229554-FED8-4006-B567-A7143EFC1EE9}" destId="{0AF70C7F-A0D2-420D-B1EA-9A9500D9D026}" srcOrd="0" destOrd="0" presId="urn:microsoft.com/office/officeart/2005/8/layout/vList2"/>
    <dgm:cxn modelId="{EF54537D-2012-4E37-8B89-7B88BF52814B}" type="presOf" srcId="{0899968A-CCA3-40CE-A4DA-1F8CFC24249B}" destId="{0F849142-C45E-43D8-B182-C3AE0ECC5771}" srcOrd="0" destOrd="0" presId="urn:microsoft.com/office/officeart/2005/8/layout/vList2"/>
    <dgm:cxn modelId="{6201D78A-9633-4C7D-A34F-641C1B884D64}" srcId="{306408D2-8B36-445C-9D2A-718E396F9867}" destId="{59E0EAAF-7E11-4013-B848-D90223C94DA3}" srcOrd="0" destOrd="0" parTransId="{837015F6-6004-4E42-A532-CE8F81A99C1D}" sibTransId="{AFA41B6F-1C36-41D7-96CE-406A54844476}"/>
    <dgm:cxn modelId="{BA66F198-26F4-4F65-9FF4-D31FCE9EDDBD}" srcId="{306408D2-8B36-445C-9D2A-718E396F9867}" destId="{0899968A-CCA3-40CE-A4DA-1F8CFC24249B}" srcOrd="1" destOrd="0" parTransId="{09773D75-B711-4020-8364-8B8F2A9EF168}" sibTransId="{AF028EF9-6533-4C41-A4D2-0AF65AAFC3C6}"/>
    <dgm:cxn modelId="{63949FA0-8672-49B2-B11A-1842D76C3512}" srcId="{306408D2-8B36-445C-9D2A-718E396F9867}" destId="{35226E46-F478-4727-ADAF-DE894F18B411}" srcOrd="3" destOrd="0" parTransId="{A9C6E8E5-6B1F-428E-8EB4-D84101B32A9B}" sibTransId="{26EF3FD4-5AEE-4513-9ADC-AD42ED91F0D3}"/>
    <dgm:cxn modelId="{B97D0FCA-02FE-40B7-B162-B4FC556EA043}" type="presOf" srcId="{35226E46-F478-4727-ADAF-DE894F18B411}" destId="{D22B934F-C5EF-41D9-A6EC-0D276548BEF3}" srcOrd="0" destOrd="0" presId="urn:microsoft.com/office/officeart/2005/8/layout/vList2"/>
    <dgm:cxn modelId="{80949AF0-4C2C-4503-BC16-8ED328524B80}" srcId="{306408D2-8B36-445C-9D2A-718E396F9867}" destId="{38229554-FED8-4006-B567-A7143EFC1EE9}" srcOrd="4" destOrd="0" parTransId="{E107B3C7-FF78-4F68-884D-B97F5140ABFB}" sibTransId="{BCFA1CE2-D739-4EE5-A926-84A9829649AB}"/>
    <dgm:cxn modelId="{AE0706E0-0821-47DB-BB33-2550D583A33F}" type="presParOf" srcId="{2AC19211-DB84-46EC-A69D-9BA7A633302C}" destId="{8EB103E2-4B52-4FDA-9341-876BBABBE550}" srcOrd="0" destOrd="0" presId="urn:microsoft.com/office/officeart/2005/8/layout/vList2"/>
    <dgm:cxn modelId="{D7272626-A22C-46A4-B2AB-20F895F455E6}" type="presParOf" srcId="{2AC19211-DB84-46EC-A69D-9BA7A633302C}" destId="{44DFE30A-4BE0-4296-A7D1-83A9A45403E3}" srcOrd="1" destOrd="0" presId="urn:microsoft.com/office/officeart/2005/8/layout/vList2"/>
    <dgm:cxn modelId="{498BC167-B27D-46F6-ADA6-E36ACC3E04A4}" type="presParOf" srcId="{2AC19211-DB84-46EC-A69D-9BA7A633302C}" destId="{0F849142-C45E-43D8-B182-C3AE0ECC5771}" srcOrd="2" destOrd="0" presId="urn:microsoft.com/office/officeart/2005/8/layout/vList2"/>
    <dgm:cxn modelId="{66A1D4C6-7EE8-41C5-950A-4D3372F1CB09}" type="presParOf" srcId="{2AC19211-DB84-46EC-A69D-9BA7A633302C}" destId="{94E3754D-1B81-41B2-BE73-A018C506C585}" srcOrd="3" destOrd="0" presId="urn:microsoft.com/office/officeart/2005/8/layout/vList2"/>
    <dgm:cxn modelId="{8713FB46-B523-4927-BD64-F8D79931C94D}" type="presParOf" srcId="{2AC19211-DB84-46EC-A69D-9BA7A633302C}" destId="{004F7123-AFE2-4580-9D3E-EBAD6582A981}" srcOrd="4" destOrd="0" presId="urn:microsoft.com/office/officeart/2005/8/layout/vList2"/>
    <dgm:cxn modelId="{A95895CC-2A1C-497B-8A0D-543BD7590D52}" type="presParOf" srcId="{2AC19211-DB84-46EC-A69D-9BA7A633302C}" destId="{63EB46AA-E416-4B97-8CC7-4DC129EC8BF7}" srcOrd="5" destOrd="0" presId="urn:microsoft.com/office/officeart/2005/8/layout/vList2"/>
    <dgm:cxn modelId="{68C33D66-0796-4FBE-82F7-2926D728FE95}" type="presParOf" srcId="{2AC19211-DB84-46EC-A69D-9BA7A633302C}" destId="{D22B934F-C5EF-41D9-A6EC-0D276548BEF3}" srcOrd="6" destOrd="0" presId="urn:microsoft.com/office/officeart/2005/8/layout/vList2"/>
    <dgm:cxn modelId="{6B357FA6-4483-4DC0-A3FA-D5CD09648E0C}" type="presParOf" srcId="{2AC19211-DB84-46EC-A69D-9BA7A633302C}" destId="{AAC5862A-E1B3-4BE0-B2BC-9FD187E82B81}" srcOrd="7" destOrd="0" presId="urn:microsoft.com/office/officeart/2005/8/layout/vList2"/>
    <dgm:cxn modelId="{9008E2FD-F1D1-48BE-87B4-5DA0E4041F4E}" type="presParOf" srcId="{2AC19211-DB84-46EC-A69D-9BA7A633302C}" destId="{0AF70C7F-A0D2-420D-B1EA-9A9500D9D0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13E386-CE44-4648-91CD-B1411BC75CF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3955C1-8BBA-41A0-83E1-EB43ED1BDD4F}">
      <dgm:prSet/>
      <dgm:spPr/>
      <dgm:t>
        <a:bodyPr/>
        <a:lstStyle/>
        <a:p>
          <a:pPr>
            <a:defRPr cap="all"/>
          </a:pPr>
          <a:r>
            <a:rPr lang="en-US" b="0" i="0" baseline="0"/>
            <a:t>Stratified train-test split</a:t>
          </a:r>
          <a:endParaRPr lang="en-US"/>
        </a:p>
      </dgm:t>
    </dgm:pt>
    <dgm:pt modelId="{2CA9B282-486C-4B0B-BB96-C1BDBB216571}" type="parTrans" cxnId="{038FFEFA-BD50-454B-9242-DA8F35C22ACE}">
      <dgm:prSet/>
      <dgm:spPr/>
      <dgm:t>
        <a:bodyPr/>
        <a:lstStyle/>
        <a:p>
          <a:endParaRPr lang="en-US"/>
        </a:p>
      </dgm:t>
    </dgm:pt>
    <dgm:pt modelId="{7AB2C2CF-2380-4A1E-9578-CC55B686977D}" type="sibTrans" cxnId="{038FFEFA-BD50-454B-9242-DA8F35C22ACE}">
      <dgm:prSet/>
      <dgm:spPr/>
      <dgm:t>
        <a:bodyPr/>
        <a:lstStyle/>
        <a:p>
          <a:endParaRPr lang="en-US"/>
        </a:p>
      </dgm:t>
    </dgm:pt>
    <dgm:pt modelId="{44B2A765-9F28-4A5F-9930-4141E039512A}">
      <dgm:prSet/>
      <dgm:spPr/>
      <dgm:t>
        <a:bodyPr/>
        <a:lstStyle/>
        <a:p>
          <a:pPr>
            <a:defRPr cap="all"/>
          </a:pPr>
          <a:r>
            <a:rPr lang="en-US" b="0" i="0" baseline="0"/>
            <a:t>Handled class imbalance using class weights / sampling</a:t>
          </a:r>
          <a:endParaRPr lang="en-US"/>
        </a:p>
      </dgm:t>
    </dgm:pt>
    <dgm:pt modelId="{C51EE963-54D4-4F85-B557-2E08FD84408D}" type="parTrans" cxnId="{81A41EFA-F48D-44F8-BEFD-D02D44A243DB}">
      <dgm:prSet/>
      <dgm:spPr/>
      <dgm:t>
        <a:bodyPr/>
        <a:lstStyle/>
        <a:p>
          <a:endParaRPr lang="en-US"/>
        </a:p>
      </dgm:t>
    </dgm:pt>
    <dgm:pt modelId="{FD157957-FBAB-4462-A9AB-B342E8A30BC4}" type="sibTrans" cxnId="{81A41EFA-F48D-44F8-BEFD-D02D44A243DB}">
      <dgm:prSet/>
      <dgm:spPr/>
      <dgm:t>
        <a:bodyPr/>
        <a:lstStyle/>
        <a:p>
          <a:endParaRPr lang="en-US"/>
        </a:p>
      </dgm:t>
    </dgm:pt>
    <dgm:pt modelId="{72E73C4A-1110-4E25-8449-4AF15B3EB4F1}">
      <dgm:prSet/>
      <dgm:spPr/>
      <dgm:t>
        <a:bodyPr/>
        <a:lstStyle/>
        <a:p>
          <a:pPr>
            <a:defRPr cap="all"/>
          </a:pPr>
          <a:r>
            <a:rPr lang="en-US" b="0" i="0" baseline="0"/>
            <a:t>Models built:</a:t>
          </a:r>
          <a:endParaRPr lang="en-US"/>
        </a:p>
      </dgm:t>
    </dgm:pt>
    <dgm:pt modelId="{AA776869-0825-4C77-BCD0-88E7D3E027C4}" type="parTrans" cxnId="{C8B39153-DD54-4434-BFA5-1A95E7293527}">
      <dgm:prSet/>
      <dgm:spPr/>
      <dgm:t>
        <a:bodyPr/>
        <a:lstStyle/>
        <a:p>
          <a:endParaRPr lang="en-US"/>
        </a:p>
      </dgm:t>
    </dgm:pt>
    <dgm:pt modelId="{637200C3-6802-4031-8AD1-D8CE67577BCA}" type="sibTrans" cxnId="{C8B39153-DD54-4434-BFA5-1A95E7293527}">
      <dgm:prSet/>
      <dgm:spPr/>
      <dgm:t>
        <a:bodyPr/>
        <a:lstStyle/>
        <a:p>
          <a:endParaRPr lang="en-US"/>
        </a:p>
      </dgm:t>
    </dgm:pt>
    <dgm:pt modelId="{CAA8F1BC-81D6-4848-8FCC-41B3C2807CBE}">
      <dgm:prSet/>
      <dgm:spPr/>
      <dgm:t>
        <a:bodyPr/>
        <a:lstStyle/>
        <a:p>
          <a:pPr>
            <a:defRPr cap="all"/>
          </a:pPr>
          <a:r>
            <a:rPr lang="en-US" b="0" i="0" baseline="0"/>
            <a:t>Logistic Regression (baseline)</a:t>
          </a:r>
          <a:endParaRPr lang="en-US"/>
        </a:p>
      </dgm:t>
    </dgm:pt>
    <dgm:pt modelId="{F1069130-D60F-4E18-81E6-56159E372234}" type="parTrans" cxnId="{7FD36424-6004-4C85-A58C-34A7294DD5F2}">
      <dgm:prSet/>
      <dgm:spPr/>
      <dgm:t>
        <a:bodyPr/>
        <a:lstStyle/>
        <a:p>
          <a:endParaRPr lang="en-US"/>
        </a:p>
      </dgm:t>
    </dgm:pt>
    <dgm:pt modelId="{DF5D52F6-8A31-43CB-8425-BD940E188589}" type="sibTrans" cxnId="{7FD36424-6004-4C85-A58C-34A7294DD5F2}">
      <dgm:prSet/>
      <dgm:spPr/>
      <dgm:t>
        <a:bodyPr/>
        <a:lstStyle/>
        <a:p>
          <a:endParaRPr lang="en-US"/>
        </a:p>
      </dgm:t>
    </dgm:pt>
    <dgm:pt modelId="{5BAE44D9-87F0-498F-B24F-5493803DDCF2}">
      <dgm:prSet/>
      <dgm:spPr/>
      <dgm:t>
        <a:bodyPr/>
        <a:lstStyle/>
        <a:p>
          <a:pPr>
            <a:defRPr cap="all"/>
          </a:pPr>
          <a:r>
            <a:rPr lang="en-US" b="0" i="0" baseline="0"/>
            <a:t>Random Forest</a:t>
          </a:r>
          <a:endParaRPr lang="en-US"/>
        </a:p>
      </dgm:t>
    </dgm:pt>
    <dgm:pt modelId="{9A9BDF40-0204-49A8-B8AC-2D1074D6A117}" type="parTrans" cxnId="{F43E3A79-78E0-43C6-A256-BB82FE45768D}">
      <dgm:prSet/>
      <dgm:spPr/>
      <dgm:t>
        <a:bodyPr/>
        <a:lstStyle/>
        <a:p>
          <a:endParaRPr lang="en-US"/>
        </a:p>
      </dgm:t>
    </dgm:pt>
    <dgm:pt modelId="{431B906E-DC54-4CAF-AEFB-9FD2C9E8CF03}" type="sibTrans" cxnId="{F43E3A79-78E0-43C6-A256-BB82FE45768D}">
      <dgm:prSet/>
      <dgm:spPr/>
      <dgm:t>
        <a:bodyPr/>
        <a:lstStyle/>
        <a:p>
          <a:endParaRPr lang="en-US"/>
        </a:p>
      </dgm:t>
    </dgm:pt>
    <dgm:pt modelId="{0F7E8897-77D4-4585-A8F7-FA854C0F922D}">
      <dgm:prSet/>
      <dgm:spPr/>
      <dgm:t>
        <a:bodyPr/>
        <a:lstStyle/>
        <a:p>
          <a:pPr>
            <a:defRPr cap="all"/>
          </a:pPr>
          <a:r>
            <a:rPr lang="en-US" b="0" i="0" baseline="0"/>
            <a:t>Gradient Boosting / XGBoost</a:t>
          </a:r>
          <a:endParaRPr lang="en-US"/>
        </a:p>
      </dgm:t>
    </dgm:pt>
    <dgm:pt modelId="{FDDE0413-48DC-4D6B-8540-32155ED84971}" type="parTrans" cxnId="{C234A7E0-A4EB-4D62-8FC6-773255C16656}">
      <dgm:prSet/>
      <dgm:spPr/>
      <dgm:t>
        <a:bodyPr/>
        <a:lstStyle/>
        <a:p>
          <a:endParaRPr lang="en-US"/>
        </a:p>
      </dgm:t>
    </dgm:pt>
    <dgm:pt modelId="{EB7CC7C4-3539-4DCF-BB1B-BD3AF151157F}" type="sibTrans" cxnId="{C234A7E0-A4EB-4D62-8FC6-773255C16656}">
      <dgm:prSet/>
      <dgm:spPr/>
      <dgm:t>
        <a:bodyPr/>
        <a:lstStyle/>
        <a:p>
          <a:endParaRPr lang="en-US"/>
        </a:p>
      </dgm:t>
    </dgm:pt>
    <dgm:pt modelId="{BF0BC8C4-0E25-4493-AC1A-7199FDCCD145}" type="pres">
      <dgm:prSet presAssocID="{6313E386-CE44-4648-91CD-B1411BC75CFF}" presName="root" presStyleCnt="0">
        <dgm:presLayoutVars>
          <dgm:dir/>
          <dgm:resizeHandles val="exact"/>
        </dgm:presLayoutVars>
      </dgm:prSet>
      <dgm:spPr/>
    </dgm:pt>
    <dgm:pt modelId="{E09CCDA1-9F00-4EBB-811B-2D3F39EBE5AB}" type="pres">
      <dgm:prSet presAssocID="{313955C1-8BBA-41A0-83E1-EB43ED1BDD4F}" presName="compNode" presStyleCnt="0"/>
      <dgm:spPr/>
    </dgm:pt>
    <dgm:pt modelId="{DFCBA3DF-C45A-4F34-B60E-95F6D627923C}" type="pres">
      <dgm:prSet presAssocID="{313955C1-8BBA-41A0-83E1-EB43ED1BDD4F}" presName="iconBgRect" presStyleLbl="bgShp" presStyleIdx="0" presStyleCnt="6"/>
      <dgm:spPr/>
    </dgm:pt>
    <dgm:pt modelId="{E8890668-31A2-4FEE-8505-90CE89015AA7}" type="pres">
      <dgm:prSet presAssocID="{313955C1-8BBA-41A0-83E1-EB43ED1BDD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0D46326-6706-486E-8FE2-55A23E02A5C0}" type="pres">
      <dgm:prSet presAssocID="{313955C1-8BBA-41A0-83E1-EB43ED1BDD4F}" presName="spaceRect" presStyleCnt="0"/>
      <dgm:spPr/>
    </dgm:pt>
    <dgm:pt modelId="{47C065FA-AF3C-4DEA-84BA-7F7CF67BEC82}" type="pres">
      <dgm:prSet presAssocID="{313955C1-8BBA-41A0-83E1-EB43ED1BDD4F}" presName="textRect" presStyleLbl="revTx" presStyleIdx="0" presStyleCnt="6">
        <dgm:presLayoutVars>
          <dgm:chMax val="1"/>
          <dgm:chPref val="1"/>
        </dgm:presLayoutVars>
      </dgm:prSet>
      <dgm:spPr/>
    </dgm:pt>
    <dgm:pt modelId="{E8CF57B6-4EBE-4973-B5BF-E5203488AB86}" type="pres">
      <dgm:prSet presAssocID="{7AB2C2CF-2380-4A1E-9578-CC55B686977D}" presName="sibTrans" presStyleCnt="0"/>
      <dgm:spPr/>
    </dgm:pt>
    <dgm:pt modelId="{B5488650-0E18-41E2-A5CB-273469F54F24}" type="pres">
      <dgm:prSet presAssocID="{44B2A765-9F28-4A5F-9930-4141E039512A}" presName="compNode" presStyleCnt="0"/>
      <dgm:spPr/>
    </dgm:pt>
    <dgm:pt modelId="{F8D7E504-FEC2-465D-8818-D49663D32FEA}" type="pres">
      <dgm:prSet presAssocID="{44B2A765-9F28-4A5F-9930-4141E039512A}" presName="iconBgRect" presStyleLbl="bgShp" presStyleIdx="1" presStyleCnt="6"/>
      <dgm:spPr/>
    </dgm:pt>
    <dgm:pt modelId="{D0771EC2-78B7-4A1C-89A0-BBDBFE4AFEF7}" type="pres">
      <dgm:prSet presAssocID="{44B2A765-9F28-4A5F-9930-4141E03951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15AD11A-ED23-4241-8B54-4E8EDD68CFBB}" type="pres">
      <dgm:prSet presAssocID="{44B2A765-9F28-4A5F-9930-4141E039512A}" presName="spaceRect" presStyleCnt="0"/>
      <dgm:spPr/>
    </dgm:pt>
    <dgm:pt modelId="{7A849C63-8D86-4413-90FA-E136B16DE0CF}" type="pres">
      <dgm:prSet presAssocID="{44B2A765-9F28-4A5F-9930-4141E039512A}" presName="textRect" presStyleLbl="revTx" presStyleIdx="1" presStyleCnt="6">
        <dgm:presLayoutVars>
          <dgm:chMax val="1"/>
          <dgm:chPref val="1"/>
        </dgm:presLayoutVars>
      </dgm:prSet>
      <dgm:spPr/>
    </dgm:pt>
    <dgm:pt modelId="{0B2E95EF-3B8D-4EDA-A7F6-25DCB9A056C2}" type="pres">
      <dgm:prSet presAssocID="{FD157957-FBAB-4462-A9AB-B342E8A30BC4}" presName="sibTrans" presStyleCnt="0"/>
      <dgm:spPr/>
    </dgm:pt>
    <dgm:pt modelId="{0DF1D2F5-C9ED-42C2-B5FC-FFC983786B1E}" type="pres">
      <dgm:prSet presAssocID="{72E73C4A-1110-4E25-8449-4AF15B3EB4F1}" presName="compNode" presStyleCnt="0"/>
      <dgm:spPr/>
    </dgm:pt>
    <dgm:pt modelId="{6DABDF74-0560-4C0E-9443-66DDF2E05732}" type="pres">
      <dgm:prSet presAssocID="{72E73C4A-1110-4E25-8449-4AF15B3EB4F1}" presName="iconBgRect" presStyleLbl="bgShp" presStyleIdx="2" presStyleCnt="6"/>
      <dgm:spPr/>
    </dgm:pt>
    <dgm:pt modelId="{B61EA091-5376-4654-B118-DE41E40D16AA}" type="pres">
      <dgm:prSet presAssocID="{72E73C4A-1110-4E25-8449-4AF15B3EB4F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06BDF17-6BE5-462E-A844-4E6E7A8EDC53}" type="pres">
      <dgm:prSet presAssocID="{72E73C4A-1110-4E25-8449-4AF15B3EB4F1}" presName="spaceRect" presStyleCnt="0"/>
      <dgm:spPr/>
    </dgm:pt>
    <dgm:pt modelId="{D6477889-FA8A-473A-B2DA-75E088AE0741}" type="pres">
      <dgm:prSet presAssocID="{72E73C4A-1110-4E25-8449-4AF15B3EB4F1}" presName="textRect" presStyleLbl="revTx" presStyleIdx="2" presStyleCnt="6">
        <dgm:presLayoutVars>
          <dgm:chMax val="1"/>
          <dgm:chPref val="1"/>
        </dgm:presLayoutVars>
      </dgm:prSet>
      <dgm:spPr/>
    </dgm:pt>
    <dgm:pt modelId="{F902A9DC-0FBA-43D3-B1F7-D26989C8A5F1}" type="pres">
      <dgm:prSet presAssocID="{637200C3-6802-4031-8AD1-D8CE67577BCA}" presName="sibTrans" presStyleCnt="0"/>
      <dgm:spPr/>
    </dgm:pt>
    <dgm:pt modelId="{4D16250D-2B3D-498D-A839-7F2263006D78}" type="pres">
      <dgm:prSet presAssocID="{CAA8F1BC-81D6-4848-8FCC-41B3C2807CBE}" presName="compNode" presStyleCnt="0"/>
      <dgm:spPr/>
    </dgm:pt>
    <dgm:pt modelId="{B28984FD-BE44-40F1-9072-048CE312A3AD}" type="pres">
      <dgm:prSet presAssocID="{CAA8F1BC-81D6-4848-8FCC-41B3C2807CBE}" presName="iconBgRect" presStyleLbl="bgShp" presStyleIdx="3" presStyleCnt="6"/>
      <dgm:spPr/>
    </dgm:pt>
    <dgm:pt modelId="{456D0CFB-B573-462E-88F2-C6720E1A169D}" type="pres">
      <dgm:prSet presAssocID="{CAA8F1BC-81D6-4848-8FCC-41B3C2807C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97DC84F-EEB5-4C37-AAB3-B67A60E83506}" type="pres">
      <dgm:prSet presAssocID="{CAA8F1BC-81D6-4848-8FCC-41B3C2807CBE}" presName="spaceRect" presStyleCnt="0"/>
      <dgm:spPr/>
    </dgm:pt>
    <dgm:pt modelId="{24207614-0BF2-446F-8604-9A30F3F8D283}" type="pres">
      <dgm:prSet presAssocID="{CAA8F1BC-81D6-4848-8FCC-41B3C2807CBE}" presName="textRect" presStyleLbl="revTx" presStyleIdx="3" presStyleCnt="6">
        <dgm:presLayoutVars>
          <dgm:chMax val="1"/>
          <dgm:chPref val="1"/>
        </dgm:presLayoutVars>
      </dgm:prSet>
      <dgm:spPr/>
    </dgm:pt>
    <dgm:pt modelId="{0363EAC4-CBEF-467C-A828-67229FBE18D5}" type="pres">
      <dgm:prSet presAssocID="{DF5D52F6-8A31-43CB-8425-BD940E188589}" presName="sibTrans" presStyleCnt="0"/>
      <dgm:spPr/>
    </dgm:pt>
    <dgm:pt modelId="{FC212C35-2985-4C9A-97B5-BF8190859656}" type="pres">
      <dgm:prSet presAssocID="{5BAE44D9-87F0-498F-B24F-5493803DDCF2}" presName="compNode" presStyleCnt="0"/>
      <dgm:spPr/>
    </dgm:pt>
    <dgm:pt modelId="{66CD11F2-28D7-4E78-9289-B79C9318FC2B}" type="pres">
      <dgm:prSet presAssocID="{5BAE44D9-87F0-498F-B24F-5493803DDCF2}" presName="iconBgRect" presStyleLbl="bgShp" presStyleIdx="4" presStyleCnt="6"/>
      <dgm:spPr/>
    </dgm:pt>
    <dgm:pt modelId="{2ED483C4-AF62-4C90-9138-CADA92CFB66F}" type="pres">
      <dgm:prSet presAssocID="{5BAE44D9-87F0-498F-B24F-5493803DDC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364A8DA-F888-4495-8452-7546F4BE18A3}" type="pres">
      <dgm:prSet presAssocID="{5BAE44D9-87F0-498F-B24F-5493803DDCF2}" presName="spaceRect" presStyleCnt="0"/>
      <dgm:spPr/>
    </dgm:pt>
    <dgm:pt modelId="{C8733B06-73E8-458B-9467-0A8BDA8F2C01}" type="pres">
      <dgm:prSet presAssocID="{5BAE44D9-87F0-498F-B24F-5493803DDCF2}" presName="textRect" presStyleLbl="revTx" presStyleIdx="4" presStyleCnt="6">
        <dgm:presLayoutVars>
          <dgm:chMax val="1"/>
          <dgm:chPref val="1"/>
        </dgm:presLayoutVars>
      </dgm:prSet>
      <dgm:spPr/>
    </dgm:pt>
    <dgm:pt modelId="{1D3907A2-EB27-426E-B861-DA8E31505C9F}" type="pres">
      <dgm:prSet presAssocID="{431B906E-DC54-4CAF-AEFB-9FD2C9E8CF03}" presName="sibTrans" presStyleCnt="0"/>
      <dgm:spPr/>
    </dgm:pt>
    <dgm:pt modelId="{995C0AFD-4D5E-4978-B7A9-03AF5E97AAD0}" type="pres">
      <dgm:prSet presAssocID="{0F7E8897-77D4-4585-A8F7-FA854C0F922D}" presName="compNode" presStyleCnt="0"/>
      <dgm:spPr/>
    </dgm:pt>
    <dgm:pt modelId="{20E23C44-260A-40A9-B0FC-2ECDA91C733B}" type="pres">
      <dgm:prSet presAssocID="{0F7E8897-77D4-4585-A8F7-FA854C0F922D}" presName="iconBgRect" presStyleLbl="bgShp" presStyleIdx="5" presStyleCnt="6"/>
      <dgm:spPr/>
    </dgm:pt>
    <dgm:pt modelId="{29B2EC4F-B9A8-4BAC-9132-CBE44FC6F200}" type="pres">
      <dgm:prSet presAssocID="{0F7E8897-77D4-4585-A8F7-FA854C0F922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5A6DC3-9B65-4389-9600-4CEB55CF7445}" type="pres">
      <dgm:prSet presAssocID="{0F7E8897-77D4-4585-A8F7-FA854C0F922D}" presName="spaceRect" presStyleCnt="0"/>
      <dgm:spPr/>
    </dgm:pt>
    <dgm:pt modelId="{AE3029C0-DB7C-4A53-9B3E-4F17F2A26053}" type="pres">
      <dgm:prSet presAssocID="{0F7E8897-77D4-4585-A8F7-FA854C0F922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76CE09-1433-46C2-958F-5802C175A206}" type="presOf" srcId="{CAA8F1BC-81D6-4848-8FCC-41B3C2807CBE}" destId="{24207614-0BF2-446F-8604-9A30F3F8D283}" srcOrd="0" destOrd="0" presId="urn:microsoft.com/office/officeart/2018/5/layout/IconCircleLabelList"/>
    <dgm:cxn modelId="{7FD36424-6004-4C85-A58C-34A7294DD5F2}" srcId="{6313E386-CE44-4648-91CD-B1411BC75CFF}" destId="{CAA8F1BC-81D6-4848-8FCC-41B3C2807CBE}" srcOrd="3" destOrd="0" parTransId="{F1069130-D60F-4E18-81E6-56159E372234}" sibTransId="{DF5D52F6-8A31-43CB-8425-BD940E188589}"/>
    <dgm:cxn modelId="{048AFA63-0767-4B98-A3A7-DFD7C0221E38}" type="presOf" srcId="{72E73C4A-1110-4E25-8449-4AF15B3EB4F1}" destId="{D6477889-FA8A-473A-B2DA-75E088AE0741}" srcOrd="0" destOrd="0" presId="urn:microsoft.com/office/officeart/2018/5/layout/IconCircleLabelList"/>
    <dgm:cxn modelId="{C8B39153-DD54-4434-BFA5-1A95E7293527}" srcId="{6313E386-CE44-4648-91CD-B1411BC75CFF}" destId="{72E73C4A-1110-4E25-8449-4AF15B3EB4F1}" srcOrd="2" destOrd="0" parTransId="{AA776869-0825-4C77-BCD0-88E7D3E027C4}" sibTransId="{637200C3-6802-4031-8AD1-D8CE67577BCA}"/>
    <dgm:cxn modelId="{F43E3A79-78E0-43C6-A256-BB82FE45768D}" srcId="{6313E386-CE44-4648-91CD-B1411BC75CFF}" destId="{5BAE44D9-87F0-498F-B24F-5493803DDCF2}" srcOrd="4" destOrd="0" parTransId="{9A9BDF40-0204-49A8-B8AC-2D1074D6A117}" sibTransId="{431B906E-DC54-4CAF-AEFB-9FD2C9E8CF03}"/>
    <dgm:cxn modelId="{3120B383-63A0-4168-9587-1C9830B4952B}" type="presOf" srcId="{44B2A765-9F28-4A5F-9930-4141E039512A}" destId="{7A849C63-8D86-4413-90FA-E136B16DE0CF}" srcOrd="0" destOrd="0" presId="urn:microsoft.com/office/officeart/2018/5/layout/IconCircleLabelList"/>
    <dgm:cxn modelId="{28D29591-07BF-43B9-8D1C-4A8C639F0924}" type="presOf" srcId="{6313E386-CE44-4648-91CD-B1411BC75CFF}" destId="{BF0BC8C4-0E25-4493-AC1A-7199FDCCD145}" srcOrd="0" destOrd="0" presId="urn:microsoft.com/office/officeart/2018/5/layout/IconCircleLabelList"/>
    <dgm:cxn modelId="{EFAA969E-7FB0-43E1-9340-0B28A14DC6B1}" type="presOf" srcId="{313955C1-8BBA-41A0-83E1-EB43ED1BDD4F}" destId="{47C065FA-AF3C-4DEA-84BA-7F7CF67BEC82}" srcOrd="0" destOrd="0" presId="urn:microsoft.com/office/officeart/2018/5/layout/IconCircleLabelList"/>
    <dgm:cxn modelId="{36C151B5-CB9D-4500-81FE-16E7354DD011}" type="presOf" srcId="{0F7E8897-77D4-4585-A8F7-FA854C0F922D}" destId="{AE3029C0-DB7C-4A53-9B3E-4F17F2A26053}" srcOrd="0" destOrd="0" presId="urn:microsoft.com/office/officeart/2018/5/layout/IconCircleLabelList"/>
    <dgm:cxn modelId="{BD28ABC6-3D57-4A79-B474-D78C2F0433A9}" type="presOf" srcId="{5BAE44D9-87F0-498F-B24F-5493803DDCF2}" destId="{C8733B06-73E8-458B-9467-0A8BDA8F2C01}" srcOrd="0" destOrd="0" presId="urn:microsoft.com/office/officeart/2018/5/layout/IconCircleLabelList"/>
    <dgm:cxn modelId="{C234A7E0-A4EB-4D62-8FC6-773255C16656}" srcId="{6313E386-CE44-4648-91CD-B1411BC75CFF}" destId="{0F7E8897-77D4-4585-A8F7-FA854C0F922D}" srcOrd="5" destOrd="0" parTransId="{FDDE0413-48DC-4D6B-8540-32155ED84971}" sibTransId="{EB7CC7C4-3539-4DCF-BB1B-BD3AF151157F}"/>
    <dgm:cxn modelId="{81A41EFA-F48D-44F8-BEFD-D02D44A243DB}" srcId="{6313E386-CE44-4648-91CD-B1411BC75CFF}" destId="{44B2A765-9F28-4A5F-9930-4141E039512A}" srcOrd="1" destOrd="0" parTransId="{C51EE963-54D4-4F85-B557-2E08FD84408D}" sibTransId="{FD157957-FBAB-4462-A9AB-B342E8A30BC4}"/>
    <dgm:cxn modelId="{038FFEFA-BD50-454B-9242-DA8F35C22ACE}" srcId="{6313E386-CE44-4648-91CD-B1411BC75CFF}" destId="{313955C1-8BBA-41A0-83E1-EB43ED1BDD4F}" srcOrd="0" destOrd="0" parTransId="{2CA9B282-486C-4B0B-BB96-C1BDBB216571}" sibTransId="{7AB2C2CF-2380-4A1E-9578-CC55B686977D}"/>
    <dgm:cxn modelId="{54B8A447-62DA-406C-A3BB-B97D577ADE3C}" type="presParOf" srcId="{BF0BC8C4-0E25-4493-AC1A-7199FDCCD145}" destId="{E09CCDA1-9F00-4EBB-811B-2D3F39EBE5AB}" srcOrd="0" destOrd="0" presId="urn:microsoft.com/office/officeart/2018/5/layout/IconCircleLabelList"/>
    <dgm:cxn modelId="{725B3797-5CAF-4BE3-BB56-0AC14A4D1812}" type="presParOf" srcId="{E09CCDA1-9F00-4EBB-811B-2D3F39EBE5AB}" destId="{DFCBA3DF-C45A-4F34-B60E-95F6D627923C}" srcOrd="0" destOrd="0" presId="urn:microsoft.com/office/officeart/2018/5/layout/IconCircleLabelList"/>
    <dgm:cxn modelId="{CB86B7DB-713D-4F34-9847-44DC6E233F2D}" type="presParOf" srcId="{E09CCDA1-9F00-4EBB-811B-2D3F39EBE5AB}" destId="{E8890668-31A2-4FEE-8505-90CE89015AA7}" srcOrd="1" destOrd="0" presId="urn:microsoft.com/office/officeart/2018/5/layout/IconCircleLabelList"/>
    <dgm:cxn modelId="{9A344E5E-4657-4D39-83DF-91E960531FB0}" type="presParOf" srcId="{E09CCDA1-9F00-4EBB-811B-2D3F39EBE5AB}" destId="{20D46326-6706-486E-8FE2-55A23E02A5C0}" srcOrd="2" destOrd="0" presId="urn:microsoft.com/office/officeart/2018/5/layout/IconCircleLabelList"/>
    <dgm:cxn modelId="{A39B2731-539A-4ACD-BDF6-9FA788EA5CB2}" type="presParOf" srcId="{E09CCDA1-9F00-4EBB-811B-2D3F39EBE5AB}" destId="{47C065FA-AF3C-4DEA-84BA-7F7CF67BEC82}" srcOrd="3" destOrd="0" presId="urn:microsoft.com/office/officeart/2018/5/layout/IconCircleLabelList"/>
    <dgm:cxn modelId="{CA598D13-306F-465D-B6EB-D4B7613141C5}" type="presParOf" srcId="{BF0BC8C4-0E25-4493-AC1A-7199FDCCD145}" destId="{E8CF57B6-4EBE-4973-B5BF-E5203488AB86}" srcOrd="1" destOrd="0" presId="urn:microsoft.com/office/officeart/2018/5/layout/IconCircleLabelList"/>
    <dgm:cxn modelId="{569EBED1-7853-443D-AF26-3BD6E714577F}" type="presParOf" srcId="{BF0BC8C4-0E25-4493-AC1A-7199FDCCD145}" destId="{B5488650-0E18-41E2-A5CB-273469F54F24}" srcOrd="2" destOrd="0" presId="urn:microsoft.com/office/officeart/2018/5/layout/IconCircleLabelList"/>
    <dgm:cxn modelId="{CDC91904-AEA3-4425-B9F4-976059AE0820}" type="presParOf" srcId="{B5488650-0E18-41E2-A5CB-273469F54F24}" destId="{F8D7E504-FEC2-465D-8818-D49663D32FEA}" srcOrd="0" destOrd="0" presId="urn:microsoft.com/office/officeart/2018/5/layout/IconCircleLabelList"/>
    <dgm:cxn modelId="{F1E5D8AD-6BC5-4548-82C9-80FEC083C384}" type="presParOf" srcId="{B5488650-0E18-41E2-A5CB-273469F54F24}" destId="{D0771EC2-78B7-4A1C-89A0-BBDBFE4AFEF7}" srcOrd="1" destOrd="0" presId="urn:microsoft.com/office/officeart/2018/5/layout/IconCircleLabelList"/>
    <dgm:cxn modelId="{6BE21272-7434-41C4-8471-7BB68070184D}" type="presParOf" srcId="{B5488650-0E18-41E2-A5CB-273469F54F24}" destId="{015AD11A-ED23-4241-8B54-4E8EDD68CFBB}" srcOrd="2" destOrd="0" presId="urn:microsoft.com/office/officeart/2018/5/layout/IconCircleLabelList"/>
    <dgm:cxn modelId="{8A78A63F-FF9F-4502-B39C-9A52CBD63836}" type="presParOf" srcId="{B5488650-0E18-41E2-A5CB-273469F54F24}" destId="{7A849C63-8D86-4413-90FA-E136B16DE0CF}" srcOrd="3" destOrd="0" presId="urn:microsoft.com/office/officeart/2018/5/layout/IconCircleLabelList"/>
    <dgm:cxn modelId="{36AAD97B-9AC5-43BB-BAE6-775CE3294BBA}" type="presParOf" srcId="{BF0BC8C4-0E25-4493-AC1A-7199FDCCD145}" destId="{0B2E95EF-3B8D-4EDA-A7F6-25DCB9A056C2}" srcOrd="3" destOrd="0" presId="urn:microsoft.com/office/officeart/2018/5/layout/IconCircleLabelList"/>
    <dgm:cxn modelId="{F2B50D0A-E3C3-4C91-BB03-82C9F8F2B0DA}" type="presParOf" srcId="{BF0BC8C4-0E25-4493-AC1A-7199FDCCD145}" destId="{0DF1D2F5-C9ED-42C2-B5FC-FFC983786B1E}" srcOrd="4" destOrd="0" presId="urn:microsoft.com/office/officeart/2018/5/layout/IconCircleLabelList"/>
    <dgm:cxn modelId="{B3A6CE47-72D7-4F56-A6BF-F86FDE84109C}" type="presParOf" srcId="{0DF1D2F5-C9ED-42C2-B5FC-FFC983786B1E}" destId="{6DABDF74-0560-4C0E-9443-66DDF2E05732}" srcOrd="0" destOrd="0" presId="urn:microsoft.com/office/officeart/2018/5/layout/IconCircleLabelList"/>
    <dgm:cxn modelId="{0F2C0480-16F7-4B59-824B-1D641C6B20B1}" type="presParOf" srcId="{0DF1D2F5-C9ED-42C2-B5FC-FFC983786B1E}" destId="{B61EA091-5376-4654-B118-DE41E40D16AA}" srcOrd="1" destOrd="0" presId="urn:microsoft.com/office/officeart/2018/5/layout/IconCircleLabelList"/>
    <dgm:cxn modelId="{B7F4DADA-E9D5-4437-A84D-C6FF261955D7}" type="presParOf" srcId="{0DF1D2F5-C9ED-42C2-B5FC-FFC983786B1E}" destId="{D06BDF17-6BE5-462E-A844-4E6E7A8EDC53}" srcOrd="2" destOrd="0" presId="urn:microsoft.com/office/officeart/2018/5/layout/IconCircleLabelList"/>
    <dgm:cxn modelId="{A3B9C05F-63FC-4782-A815-C96CA5268F5D}" type="presParOf" srcId="{0DF1D2F5-C9ED-42C2-B5FC-FFC983786B1E}" destId="{D6477889-FA8A-473A-B2DA-75E088AE0741}" srcOrd="3" destOrd="0" presId="urn:microsoft.com/office/officeart/2018/5/layout/IconCircleLabelList"/>
    <dgm:cxn modelId="{BAB698D2-EA85-4023-9664-9DBEF1EB6C80}" type="presParOf" srcId="{BF0BC8C4-0E25-4493-AC1A-7199FDCCD145}" destId="{F902A9DC-0FBA-43D3-B1F7-D26989C8A5F1}" srcOrd="5" destOrd="0" presId="urn:microsoft.com/office/officeart/2018/5/layout/IconCircleLabelList"/>
    <dgm:cxn modelId="{248C9A7B-718C-4D4C-8053-60A72CA92CE6}" type="presParOf" srcId="{BF0BC8C4-0E25-4493-AC1A-7199FDCCD145}" destId="{4D16250D-2B3D-498D-A839-7F2263006D78}" srcOrd="6" destOrd="0" presId="urn:microsoft.com/office/officeart/2018/5/layout/IconCircleLabelList"/>
    <dgm:cxn modelId="{676C6638-2AFA-455A-9809-10AB1517B433}" type="presParOf" srcId="{4D16250D-2B3D-498D-A839-7F2263006D78}" destId="{B28984FD-BE44-40F1-9072-048CE312A3AD}" srcOrd="0" destOrd="0" presId="urn:microsoft.com/office/officeart/2018/5/layout/IconCircleLabelList"/>
    <dgm:cxn modelId="{E532DF35-5E4C-4D4C-BB78-ABA0C1F14516}" type="presParOf" srcId="{4D16250D-2B3D-498D-A839-7F2263006D78}" destId="{456D0CFB-B573-462E-88F2-C6720E1A169D}" srcOrd="1" destOrd="0" presId="urn:microsoft.com/office/officeart/2018/5/layout/IconCircleLabelList"/>
    <dgm:cxn modelId="{CEF40A44-34E6-4419-B242-42ECE5D2E3B0}" type="presParOf" srcId="{4D16250D-2B3D-498D-A839-7F2263006D78}" destId="{197DC84F-EEB5-4C37-AAB3-B67A60E83506}" srcOrd="2" destOrd="0" presId="urn:microsoft.com/office/officeart/2018/5/layout/IconCircleLabelList"/>
    <dgm:cxn modelId="{6709B376-ABE5-42D2-9264-9F45F4EBAAD8}" type="presParOf" srcId="{4D16250D-2B3D-498D-A839-7F2263006D78}" destId="{24207614-0BF2-446F-8604-9A30F3F8D283}" srcOrd="3" destOrd="0" presId="urn:microsoft.com/office/officeart/2018/5/layout/IconCircleLabelList"/>
    <dgm:cxn modelId="{BCAF4233-B923-46C8-94AF-3574F614B1FB}" type="presParOf" srcId="{BF0BC8C4-0E25-4493-AC1A-7199FDCCD145}" destId="{0363EAC4-CBEF-467C-A828-67229FBE18D5}" srcOrd="7" destOrd="0" presId="urn:microsoft.com/office/officeart/2018/5/layout/IconCircleLabelList"/>
    <dgm:cxn modelId="{B32D2430-F04B-4856-A1E9-570E40F7B349}" type="presParOf" srcId="{BF0BC8C4-0E25-4493-AC1A-7199FDCCD145}" destId="{FC212C35-2985-4C9A-97B5-BF8190859656}" srcOrd="8" destOrd="0" presId="urn:microsoft.com/office/officeart/2018/5/layout/IconCircleLabelList"/>
    <dgm:cxn modelId="{D854880F-22CD-4F4A-8083-3BCD1FE7EBC6}" type="presParOf" srcId="{FC212C35-2985-4C9A-97B5-BF8190859656}" destId="{66CD11F2-28D7-4E78-9289-B79C9318FC2B}" srcOrd="0" destOrd="0" presId="urn:microsoft.com/office/officeart/2018/5/layout/IconCircleLabelList"/>
    <dgm:cxn modelId="{73265CC9-1C00-4AD1-9A35-D5673B85619E}" type="presParOf" srcId="{FC212C35-2985-4C9A-97B5-BF8190859656}" destId="{2ED483C4-AF62-4C90-9138-CADA92CFB66F}" srcOrd="1" destOrd="0" presId="urn:microsoft.com/office/officeart/2018/5/layout/IconCircleLabelList"/>
    <dgm:cxn modelId="{22C67F17-CA50-4608-8BA9-A80184AB84D6}" type="presParOf" srcId="{FC212C35-2985-4C9A-97B5-BF8190859656}" destId="{D364A8DA-F888-4495-8452-7546F4BE18A3}" srcOrd="2" destOrd="0" presId="urn:microsoft.com/office/officeart/2018/5/layout/IconCircleLabelList"/>
    <dgm:cxn modelId="{0FB59413-BC38-45F5-A38C-690D3194B217}" type="presParOf" srcId="{FC212C35-2985-4C9A-97B5-BF8190859656}" destId="{C8733B06-73E8-458B-9467-0A8BDA8F2C01}" srcOrd="3" destOrd="0" presId="urn:microsoft.com/office/officeart/2018/5/layout/IconCircleLabelList"/>
    <dgm:cxn modelId="{A81E972A-69A9-4729-BF8F-ED3854563BE7}" type="presParOf" srcId="{BF0BC8C4-0E25-4493-AC1A-7199FDCCD145}" destId="{1D3907A2-EB27-426E-B861-DA8E31505C9F}" srcOrd="9" destOrd="0" presId="urn:microsoft.com/office/officeart/2018/5/layout/IconCircleLabelList"/>
    <dgm:cxn modelId="{3D1ECA9B-713F-47FD-B470-201349012AAF}" type="presParOf" srcId="{BF0BC8C4-0E25-4493-AC1A-7199FDCCD145}" destId="{995C0AFD-4D5E-4978-B7A9-03AF5E97AAD0}" srcOrd="10" destOrd="0" presId="urn:microsoft.com/office/officeart/2018/5/layout/IconCircleLabelList"/>
    <dgm:cxn modelId="{AE3167FB-E476-4750-9EB5-AE5397B656DF}" type="presParOf" srcId="{995C0AFD-4D5E-4978-B7A9-03AF5E97AAD0}" destId="{20E23C44-260A-40A9-B0FC-2ECDA91C733B}" srcOrd="0" destOrd="0" presId="urn:microsoft.com/office/officeart/2018/5/layout/IconCircleLabelList"/>
    <dgm:cxn modelId="{059710FF-DCCD-4A60-BEBB-6447269653FA}" type="presParOf" srcId="{995C0AFD-4D5E-4978-B7A9-03AF5E97AAD0}" destId="{29B2EC4F-B9A8-4BAC-9132-CBE44FC6F200}" srcOrd="1" destOrd="0" presId="urn:microsoft.com/office/officeart/2018/5/layout/IconCircleLabelList"/>
    <dgm:cxn modelId="{E88A1421-502D-4C0C-808F-755637291925}" type="presParOf" srcId="{995C0AFD-4D5E-4978-B7A9-03AF5E97AAD0}" destId="{655A6DC3-9B65-4389-9600-4CEB55CF7445}" srcOrd="2" destOrd="0" presId="urn:microsoft.com/office/officeart/2018/5/layout/IconCircleLabelList"/>
    <dgm:cxn modelId="{28F7C88B-AB05-40B0-9868-FE8A513070E5}" type="presParOf" srcId="{995C0AFD-4D5E-4978-B7A9-03AF5E97AAD0}" destId="{AE3029C0-DB7C-4A53-9B3E-4F17F2A26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5FC04B-D452-4493-B574-963A79F09E8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6FE860-43B7-494C-8C8C-CE8E5652989B}">
      <dgm:prSet/>
      <dgm:spPr/>
      <dgm:t>
        <a:bodyPr/>
        <a:lstStyle/>
        <a:p>
          <a:r>
            <a:rPr lang="en-US" b="0" i="0" baseline="0"/>
            <a:t>Recall (primary focus – avoid missing frauds)</a:t>
          </a:r>
          <a:endParaRPr lang="en-US"/>
        </a:p>
      </dgm:t>
    </dgm:pt>
    <dgm:pt modelId="{AB3DE0A6-4F79-45DB-A534-3210505CBFC3}" type="parTrans" cxnId="{2290705E-2664-430F-801C-3C587B9CC952}">
      <dgm:prSet/>
      <dgm:spPr/>
      <dgm:t>
        <a:bodyPr/>
        <a:lstStyle/>
        <a:p>
          <a:endParaRPr lang="en-US"/>
        </a:p>
      </dgm:t>
    </dgm:pt>
    <dgm:pt modelId="{1DC85BB7-1BA3-46B8-83DD-4361B511001A}" type="sibTrans" cxnId="{2290705E-2664-430F-801C-3C587B9CC952}">
      <dgm:prSet/>
      <dgm:spPr/>
      <dgm:t>
        <a:bodyPr/>
        <a:lstStyle/>
        <a:p>
          <a:endParaRPr lang="en-US"/>
        </a:p>
      </dgm:t>
    </dgm:pt>
    <dgm:pt modelId="{C1DC5587-730D-49A9-9C44-DA25A1EC9884}">
      <dgm:prSet/>
      <dgm:spPr/>
      <dgm:t>
        <a:bodyPr/>
        <a:lstStyle/>
        <a:p>
          <a:r>
            <a:rPr lang="en-US" b="0" i="0" baseline="0"/>
            <a:t>Precision</a:t>
          </a:r>
          <a:endParaRPr lang="en-US"/>
        </a:p>
      </dgm:t>
    </dgm:pt>
    <dgm:pt modelId="{37494455-4D6E-4F1C-BC57-DBE8C640D6DA}" type="parTrans" cxnId="{1CED4AB7-19AA-4832-B296-E3A48E0FEAEF}">
      <dgm:prSet/>
      <dgm:spPr/>
      <dgm:t>
        <a:bodyPr/>
        <a:lstStyle/>
        <a:p>
          <a:endParaRPr lang="en-US"/>
        </a:p>
      </dgm:t>
    </dgm:pt>
    <dgm:pt modelId="{69B8917B-F65B-4C7E-A52D-17336ECDDA1A}" type="sibTrans" cxnId="{1CED4AB7-19AA-4832-B296-E3A48E0FEAEF}">
      <dgm:prSet/>
      <dgm:spPr/>
      <dgm:t>
        <a:bodyPr/>
        <a:lstStyle/>
        <a:p>
          <a:endParaRPr lang="en-US"/>
        </a:p>
      </dgm:t>
    </dgm:pt>
    <dgm:pt modelId="{288C320C-A64D-47CE-8DF6-273A57C3B1E9}">
      <dgm:prSet/>
      <dgm:spPr/>
      <dgm:t>
        <a:bodyPr/>
        <a:lstStyle/>
        <a:p>
          <a:r>
            <a:rPr lang="en-US" b="0" i="0" baseline="0"/>
            <a:t>F1-score</a:t>
          </a:r>
          <a:endParaRPr lang="en-US"/>
        </a:p>
      </dgm:t>
    </dgm:pt>
    <dgm:pt modelId="{D8D58541-39C6-41D6-958D-674670344262}" type="parTrans" cxnId="{8505C1A7-953C-4BEC-BA31-CA4E8511F856}">
      <dgm:prSet/>
      <dgm:spPr/>
      <dgm:t>
        <a:bodyPr/>
        <a:lstStyle/>
        <a:p>
          <a:endParaRPr lang="en-US"/>
        </a:p>
      </dgm:t>
    </dgm:pt>
    <dgm:pt modelId="{F7EAD28B-8078-4E88-9012-D5AEB7C5FE6F}" type="sibTrans" cxnId="{8505C1A7-953C-4BEC-BA31-CA4E8511F856}">
      <dgm:prSet/>
      <dgm:spPr/>
      <dgm:t>
        <a:bodyPr/>
        <a:lstStyle/>
        <a:p>
          <a:endParaRPr lang="en-US"/>
        </a:p>
      </dgm:t>
    </dgm:pt>
    <dgm:pt modelId="{8627E9F7-BC70-4516-B810-4D544EA8848F}">
      <dgm:prSet/>
      <dgm:spPr/>
      <dgm:t>
        <a:bodyPr/>
        <a:lstStyle/>
        <a:p>
          <a:r>
            <a:rPr lang="en-US" b="0" i="0" baseline="0"/>
            <a:t>ROC-AUC</a:t>
          </a:r>
          <a:endParaRPr lang="en-US"/>
        </a:p>
      </dgm:t>
    </dgm:pt>
    <dgm:pt modelId="{59BC17D9-8DD4-40A5-AAC8-21EA8423EFC7}" type="parTrans" cxnId="{22BDBC86-166B-4B5E-92B2-BB952EAC60DE}">
      <dgm:prSet/>
      <dgm:spPr/>
      <dgm:t>
        <a:bodyPr/>
        <a:lstStyle/>
        <a:p>
          <a:endParaRPr lang="en-US"/>
        </a:p>
      </dgm:t>
    </dgm:pt>
    <dgm:pt modelId="{6E476565-6F13-4A8F-B5C6-D7A7211F06FB}" type="sibTrans" cxnId="{22BDBC86-166B-4B5E-92B2-BB952EAC60DE}">
      <dgm:prSet/>
      <dgm:spPr/>
      <dgm:t>
        <a:bodyPr/>
        <a:lstStyle/>
        <a:p>
          <a:endParaRPr lang="en-US"/>
        </a:p>
      </dgm:t>
    </dgm:pt>
    <dgm:pt modelId="{7054679B-D154-4482-9B2E-C8589166B45C}">
      <dgm:prSet/>
      <dgm:spPr/>
      <dgm:t>
        <a:bodyPr/>
        <a:lstStyle/>
        <a:p>
          <a:r>
            <a:rPr lang="en-US" b="0" i="0" baseline="0"/>
            <a:t>Confusion Matrix</a:t>
          </a:r>
          <a:endParaRPr lang="en-US"/>
        </a:p>
      </dgm:t>
    </dgm:pt>
    <dgm:pt modelId="{D195DD39-B7BF-499B-A7D4-F17C54926FDB}" type="parTrans" cxnId="{2B0A536F-BC8E-4700-B392-E902B86C2FDB}">
      <dgm:prSet/>
      <dgm:spPr/>
      <dgm:t>
        <a:bodyPr/>
        <a:lstStyle/>
        <a:p>
          <a:endParaRPr lang="en-US"/>
        </a:p>
      </dgm:t>
    </dgm:pt>
    <dgm:pt modelId="{6B7EA0F4-0D2B-44D5-B5E4-FFE78CCE9AD0}" type="sibTrans" cxnId="{2B0A536F-BC8E-4700-B392-E902B86C2FDB}">
      <dgm:prSet/>
      <dgm:spPr/>
      <dgm:t>
        <a:bodyPr/>
        <a:lstStyle/>
        <a:p>
          <a:endParaRPr lang="en-US"/>
        </a:p>
      </dgm:t>
    </dgm:pt>
    <dgm:pt modelId="{1C45534F-E045-4CD6-BA24-9549A1212A92}" type="pres">
      <dgm:prSet presAssocID="{CB5FC04B-D452-4493-B574-963A79F09E88}" presName="diagram" presStyleCnt="0">
        <dgm:presLayoutVars>
          <dgm:dir/>
          <dgm:resizeHandles val="exact"/>
        </dgm:presLayoutVars>
      </dgm:prSet>
      <dgm:spPr/>
    </dgm:pt>
    <dgm:pt modelId="{11432A00-1C8B-48B8-98E0-72E74A17ACF1}" type="pres">
      <dgm:prSet presAssocID="{BD6FE860-43B7-494C-8C8C-CE8E5652989B}" presName="node" presStyleLbl="node1" presStyleIdx="0" presStyleCnt="5">
        <dgm:presLayoutVars>
          <dgm:bulletEnabled val="1"/>
        </dgm:presLayoutVars>
      </dgm:prSet>
      <dgm:spPr/>
    </dgm:pt>
    <dgm:pt modelId="{A7009AD0-C9D7-4223-B5F6-C5BF15FF5E38}" type="pres">
      <dgm:prSet presAssocID="{1DC85BB7-1BA3-46B8-83DD-4361B511001A}" presName="sibTrans" presStyleCnt="0"/>
      <dgm:spPr/>
    </dgm:pt>
    <dgm:pt modelId="{2675C740-5AC0-4096-8201-66C97171F895}" type="pres">
      <dgm:prSet presAssocID="{C1DC5587-730D-49A9-9C44-DA25A1EC9884}" presName="node" presStyleLbl="node1" presStyleIdx="1" presStyleCnt="5">
        <dgm:presLayoutVars>
          <dgm:bulletEnabled val="1"/>
        </dgm:presLayoutVars>
      </dgm:prSet>
      <dgm:spPr/>
    </dgm:pt>
    <dgm:pt modelId="{068A1EFE-4BA6-49BF-817D-764168288B89}" type="pres">
      <dgm:prSet presAssocID="{69B8917B-F65B-4C7E-A52D-17336ECDDA1A}" presName="sibTrans" presStyleCnt="0"/>
      <dgm:spPr/>
    </dgm:pt>
    <dgm:pt modelId="{BCABD2A1-C41F-4EE6-96FC-DAF5391FB848}" type="pres">
      <dgm:prSet presAssocID="{288C320C-A64D-47CE-8DF6-273A57C3B1E9}" presName="node" presStyleLbl="node1" presStyleIdx="2" presStyleCnt="5">
        <dgm:presLayoutVars>
          <dgm:bulletEnabled val="1"/>
        </dgm:presLayoutVars>
      </dgm:prSet>
      <dgm:spPr/>
    </dgm:pt>
    <dgm:pt modelId="{303E928E-0343-4DD9-9486-2E6D6AFFB70B}" type="pres">
      <dgm:prSet presAssocID="{F7EAD28B-8078-4E88-9012-D5AEB7C5FE6F}" presName="sibTrans" presStyleCnt="0"/>
      <dgm:spPr/>
    </dgm:pt>
    <dgm:pt modelId="{710DA7E4-86DE-4005-A8FC-8A6484C23297}" type="pres">
      <dgm:prSet presAssocID="{8627E9F7-BC70-4516-B810-4D544EA8848F}" presName="node" presStyleLbl="node1" presStyleIdx="3" presStyleCnt="5">
        <dgm:presLayoutVars>
          <dgm:bulletEnabled val="1"/>
        </dgm:presLayoutVars>
      </dgm:prSet>
      <dgm:spPr/>
    </dgm:pt>
    <dgm:pt modelId="{BBCCBB30-0C78-4E60-ACEE-A384930F18CE}" type="pres">
      <dgm:prSet presAssocID="{6E476565-6F13-4A8F-B5C6-D7A7211F06FB}" presName="sibTrans" presStyleCnt="0"/>
      <dgm:spPr/>
    </dgm:pt>
    <dgm:pt modelId="{9B2AC215-BF9D-4DE8-93A8-8EF326C05E36}" type="pres">
      <dgm:prSet presAssocID="{7054679B-D154-4482-9B2E-C8589166B45C}" presName="node" presStyleLbl="node1" presStyleIdx="4" presStyleCnt="5">
        <dgm:presLayoutVars>
          <dgm:bulletEnabled val="1"/>
        </dgm:presLayoutVars>
      </dgm:prSet>
      <dgm:spPr/>
    </dgm:pt>
  </dgm:ptLst>
  <dgm:cxnLst>
    <dgm:cxn modelId="{2290705E-2664-430F-801C-3C587B9CC952}" srcId="{CB5FC04B-D452-4493-B574-963A79F09E88}" destId="{BD6FE860-43B7-494C-8C8C-CE8E5652989B}" srcOrd="0" destOrd="0" parTransId="{AB3DE0A6-4F79-45DB-A534-3210505CBFC3}" sibTransId="{1DC85BB7-1BA3-46B8-83DD-4361B511001A}"/>
    <dgm:cxn modelId="{2B0A536F-BC8E-4700-B392-E902B86C2FDB}" srcId="{CB5FC04B-D452-4493-B574-963A79F09E88}" destId="{7054679B-D154-4482-9B2E-C8589166B45C}" srcOrd="4" destOrd="0" parTransId="{D195DD39-B7BF-499B-A7D4-F17C54926FDB}" sibTransId="{6B7EA0F4-0D2B-44D5-B5E4-FFE78CCE9AD0}"/>
    <dgm:cxn modelId="{A8D53778-F5BA-4EB2-94E3-8ACC1C557D36}" type="presOf" srcId="{C1DC5587-730D-49A9-9C44-DA25A1EC9884}" destId="{2675C740-5AC0-4096-8201-66C97171F895}" srcOrd="0" destOrd="0" presId="urn:microsoft.com/office/officeart/2005/8/layout/default"/>
    <dgm:cxn modelId="{22BDBC86-166B-4B5E-92B2-BB952EAC60DE}" srcId="{CB5FC04B-D452-4493-B574-963A79F09E88}" destId="{8627E9F7-BC70-4516-B810-4D544EA8848F}" srcOrd="3" destOrd="0" parTransId="{59BC17D9-8DD4-40A5-AAC8-21EA8423EFC7}" sibTransId="{6E476565-6F13-4A8F-B5C6-D7A7211F06FB}"/>
    <dgm:cxn modelId="{60E82195-5176-42E9-ADE5-3E8DEFF3F1AA}" type="presOf" srcId="{CB5FC04B-D452-4493-B574-963A79F09E88}" destId="{1C45534F-E045-4CD6-BA24-9549A1212A92}" srcOrd="0" destOrd="0" presId="urn:microsoft.com/office/officeart/2005/8/layout/default"/>
    <dgm:cxn modelId="{8505C1A7-953C-4BEC-BA31-CA4E8511F856}" srcId="{CB5FC04B-D452-4493-B574-963A79F09E88}" destId="{288C320C-A64D-47CE-8DF6-273A57C3B1E9}" srcOrd="2" destOrd="0" parTransId="{D8D58541-39C6-41D6-958D-674670344262}" sibTransId="{F7EAD28B-8078-4E88-9012-D5AEB7C5FE6F}"/>
    <dgm:cxn modelId="{1CED4AB7-19AA-4832-B296-E3A48E0FEAEF}" srcId="{CB5FC04B-D452-4493-B574-963A79F09E88}" destId="{C1DC5587-730D-49A9-9C44-DA25A1EC9884}" srcOrd="1" destOrd="0" parTransId="{37494455-4D6E-4F1C-BC57-DBE8C640D6DA}" sibTransId="{69B8917B-F65B-4C7E-A52D-17336ECDDA1A}"/>
    <dgm:cxn modelId="{46512CBD-F108-4159-80B5-8FBBC41DA896}" type="presOf" srcId="{8627E9F7-BC70-4516-B810-4D544EA8848F}" destId="{710DA7E4-86DE-4005-A8FC-8A6484C23297}" srcOrd="0" destOrd="0" presId="urn:microsoft.com/office/officeart/2005/8/layout/default"/>
    <dgm:cxn modelId="{FE1935EC-11CD-4557-80EB-A29ECB1B927E}" type="presOf" srcId="{BD6FE860-43B7-494C-8C8C-CE8E5652989B}" destId="{11432A00-1C8B-48B8-98E0-72E74A17ACF1}" srcOrd="0" destOrd="0" presId="urn:microsoft.com/office/officeart/2005/8/layout/default"/>
    <dgm:cxn modelId="{5808F7EE-B624-47C1-8DBA-6E5F9EC9EF10}" type="presOf" srcId="{288C320C-A64D-47CE-8DF6-273A57C3B1E9}" destId="{BCABD2A1-C41F-4EE6-96FC-DAF5391FB848}" srcOrd="0" destOrd="0" presId="urn:microsoft.com/office/officeart/2005/8/layout/default"/>
    <dgm:cxn modelId="{F65BB9EF-7B23-40C0-BB30-C4C1C89D3C34}" type="presOf" srcId="{7054679B-D154-4482-9B2E-C8589166B45C}" destId="{9B2AC215-BF9D-4DE8-93A8-8EF326C05E36}" srcOrd="0" destOrd="0" presId="urn:microsoft.com/office/officeart/2005/8/layout/default"/>
    <dgm:cxn modelId="{C7C45CAF-6468-4929-BA7B-05C98C606788}" type="presParOf" srcId="{1C45534F-E045-4CD6-BA24-9549A1212A92}" destId="{11432A00-1C8B-48B8-98E0-72E74A17ACF1}" srcOrd="0" destOrd="0" presId="urn:microsoft.com/office/officeart/2005/8/layout/default"/>
    <dgm:cxn modelId="{3C4A931A-0B00-412E-91CB-329D01630D73}" type="presParOf" srcId="{1C45534F-E045-4CD6-BA24-9549A1212A92}" destId="{A7009AD0-C9D7-4223-B5F6-C5BF15FF5E38}" srcOrd="1" destOrd="0" presId="urn:microsoft.com/office/officeart/2005/8/layout/default"/>
    <dgm:cxn modelId="{DD741423-F456-4825-945F-9D60192F22DE}" type="presParOf" srcId="{1C45534F-E045-4CD6-BA24-9549A1212A92}" destId="{2675C740-5AC0-4096-8201-66C97171F895}" srcOrd="2" destOrd="0" presId="urn:microsoft.com/office/officeart/2005/8/layout/default"/>
    <dgm:cxn modelId="{0B870DED-1606-422B-9B0A-9BA3648954F6}" type="presParOf" srcId="{1C45534F-E045-4CD6-BA24-9549A1212A92}" destId="{068A1EFE-4BA6-49BF-817D-764168288B89}" srcOrd="3" destOrd="0" presId="urn:microsoft.com/office/officeart/2005/8/layout/default"/>
    <dgm:cxn modelId="{BAAE52E8-1CA6-45A7-AC1A-FB1FC3C2F136}" type="presParOf" srcId="{1C45534F-E045-4CD6-BA24-9549A1212A92}" destId="{BCABD2A1-C41F-4EE6-96FC-DAF5391FB848}" srcOrd="4" destOrd="0" presId="urn:microsoft.com/office/officeart/2005/8/layout/default"/>
    <dgm:cxn modelId="{EEDDB17F-1C4F-4905-A274-10A9E1261AE1}" type="presParOf" srcId="{1C45534F-E045-4CD6-BA24-9549A1212A92}" destId="{303E928E-0343-4DD9-9486-2E6D6AFFB70B}" srcOrd="5" destOrd="0" presId="urn:microsoft.com/office/officeart/2005/8/layout/default"/>
    <dgm:cxn modelId="{837FF04D-A2E4-45FF-8775-58A0390C3EA8}" type="presParOf" srcId="{1C45534F-E045-4CD6-BA24-9549A1212A92}" destId="{710DA7E4-86DE-4005-A8FC-8A6484C23297}" srcOrd="6" destOrd="0" presId="urn:microsoft.com/office/officeart/2005/8/layout/default"/>
    <dgm:cxn modelId="{624FC7EA-9DC6-471C-86A6-C825769ACC77}" type="presParOf" srcId="{1C45534F-E045-4CD6-BA24-9549A1212A92}" destId="{BBCCBB30-0C78-4E60-ACEE-A384930F18CE}" srcOrd="7" destOrd="0" presId="urn:microsoft.com/office/officeart/2005/8/layout/default"/>
    <dgm:cxn modelId="{E84C3B02-A202-47B4-9F5B-851BBF79B928}" type="presParOf" srcId="{1C45534F-E045-4CD6-BA24-9549A1212A92}" destId="{9B2AC215-BF9D-4DE8-93A8-8EF326C05E3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A24F73-4679-46C9-88EE-A114AAC63D38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48CC92-AFF8-4DE3-AEC4-209E59014241}">
      <dgm:prSet/>
      <dgm:spPr/>
      <dgm:t>
        <a:bodyPr/>
        <a:lstStyle/>
        <a:p>
          <a:r>
            <a:rPr lang="en-US" b="0" i="0" baseline="0"/>
            <a:t>Ensemble models outperformed baseline</a:t>
          </a:r>
          <a:endParaRPr lang="en-US"/>
        </a:p>
      </dgm:t>
    </dgm:pt>
    <dgm:pt modelId="{A1EB0C60-35C1-4563-8336-D36DFF4B4081}" type="parTrans" cxnId="{AF21B877-B2CF-400E-8407-603464E1E427}">
      <dgm:prSet/>
      <dgm:spPr/>
      <dgm:t>
        <a:bodyPr/>
        <a:lstStyle/>
        <a:p>
          <a:endParaRPr lang="en-US"/>
        </a:p>
      </dgm:t>
    </dgm:pt>
    <dgm:pt modelId="{7952E76D-6AC3-4064-8736-E1F370332AA2}" type="sibTrans" cxnId="{AF21B877-B2CF-400E-8407-603464E1E427}">
      <dgm:prSet/>
      <dgm:spPr/>
      <dgm:t>
        <a:bodyPr/>
        <a:lstStyle/>
        <a:p>
          <a:endParaRPr lang="en-US"/>
        </a:p>
      </dgm:t>
    </dgm:pt>
    <dgm:pt modelId="{2BB3D236-6784-477B-9559-33B4C4020A2E}">
      <dgm:prSet/>
      <dgm:spPr/>
      <dgm:t>
        <a:bodyPr/>
        <a:lstStyle/>
        <a:p>
          <a:r>
            <a:rPr lang="en-US" b="0" i="0" baseline="0"/>
            <a:t>High recall achieved for fraud class</a:t>
          </a:r>
          <a:endParaRPr lang="en-US"/>
        </a:p>
      </dgm:t>
    </dgm:pt>
    <dgm:pt modelId="{DE1DB133-E1DC-4008-B46A-E62219ACB27B}" type="parTrans" cxnId="{FDE59DC3-C593-4C79-8BFB-51A4290C587F}">
      <dgm:prSet/>
      <dgm:spPr/>
      <dgm:t>
        <a:bodyPr/>
        <a:lstStyle/>
        <a:p>
          <a:endParaRPr lang="en-US"/>
        </a:p>
      </dgm:t>
    </dgm:pt>
    <dgm:pt modelId="{C9B0AFC4-11F7-4EB1-9FCF-EB79170AB0CC}" type="sibTrans" cxnId="{FDE59DC3-C593-4C79-8BFB-51A4290C587F}">
      <dgm:prSet/>
      <dgm:spPr/>
      <dgm:t>
        <a:bodyPr/>
        <a:lstStyle/>
        <a:p>
          <a:endParaRPr lang="en-US"/>
        </a:p>
      </dgm:t>
    </dgm:pt>
    <dgm:pt modelId="{7F23B66D-B1F0-417B-AF5C-EB826E1ED95A}">
      <dgm:prSet/>
      <dgm:spPr/>
      <dgm:t>
        <a:bodyPr/>
        <a:lstStyle/>
        <a:p>
          <a:r>
            <a:rPr lang="en-US" b="0" i="0" baseline="0"/>
            <a:t>Balanced trade-off between fraud detection and false alarms</a:t>
          </a:r>
          <a:endParaRPr lang="en-US"/>
        </a:p>
      </dgm:t>
    </dgm:pt>
    <dgm:pt modelId="{28677969-C390-4EEE-AB20-7B4568616175}" type="parTrans" cxnId="{2B8CD1CB-A168-46AD-9F73-ED72F454D4DC}">
      <dgm:prSet/>
      <dgm:spPr/>
      <dgm:t>
        <a:bodyPr/>
        <a:lstStyle/>
        <a:p>
          <a:endParaRPr lang="en-US"/>
        </a:p>
      </dgm:t>
    </dgm:pt>
    <dgm:pt modelId="{8271BED3-D931-47B8-8AEC-0F3FBBCFA9F2}" type="sibTrans" cxnId="{2B8CD1CB-A168-46AD-9F73-ED72F454D4DC}">
      <dgm:prSet/>
      <dgm:spPr/>
      <dgm:t>
        <a:bodyPr/>
        <a:lstStyle/>
        <a:p>
          <a:endParaRPr lang="en-US"/>
        </a:p>
      </dgm:t>
    </dgm:pt>
    <dgm:pt modelId="{A9478012-254B-44B9-B0F4-E1B06495B6AD}">
      <dgm:prSet/>
      <dgm:spPr/>
      <dgm:t>
        <a:bodyPr/>
        <a:lstStyle/>
        <a:p>
          <a:r>
            <a:rPr lang="en-US" b="0" i="0" baseline="0"/>
            <a:t>Significant improvement over logistic regression</a:t>
          </a:r>
          <a:endParaRPr lang="en-US"/>
        </a:p>
      </dgm:t>
    </dgm:pt>
    <dgm:pt modelId="{5440328A-BA16-462F-8F98-2C9A5B964E68}" type="parTrans" cxnId="{56EA0B09-3087-4C90-A34F-B1B41A336F53}">
      <dgm:prSet/>
      <dgm:spPr/>
      <dgm:t>
        <a:bodyPr/>
        <a:lstStyle/>
        <a:p>
          <a:endParaRPr lang="en-US"/>
        </a:p>
      </dgm:t>
    </dgm:pt>
    <dgm:pt modelId="{C42BB67D-1C75-4164-94AC-7F997483C018}" type="sibTrans" cxnId="{56EA0B09-3087-4C90-A34F-B1B41A336F53}">
      <dgm:prSet/>
      <dgm:spPr/>
      <dgm:t>
        <a:bodyPr/>
        <a:lstStyle/>
        <a:p>
          <a:endParaRPr lang="en-US"/>
        </a:p>
      </dgm:t>
    </dgm:pt>
    <dgm:pt modelId="{5D7BE2AC-DF92-4AF2-BEB8-294316EF6DBD}" type="pres">
      <dgm:prSet presAssocID="{A7A24F73-4679-46C9-88EE-A114AAC63D38}" presName="matrix" presStyleCnt="0">
        <dgm:presLayoutVars>
          <dgm:chMax val="1"/>
          <dgm:dir/>
          <dgm:resizeHandles val="exact"/>
        </dgm:presLayoutVars>
      </dgm:prSet>
      <dgm:spPr/>
    </dgm:pt>
    <dgm:pt modelId="{4D564951-EC42-4DD9-8A80-6CCB4F7580C5}" type="pres">
      <dgm:prSet presAssocID="{A7A24F73-4679-46C9-88EE-A114AAC63D38}" presName="diamond" presStyleLbl="bgShp" presStyleIdx="0" presStyleCnt="1"/>
      <dgm:spPr/>
    </dgm:pt>
    <dgm:pt modelId="{6B6306E8-A9B4-47C0-A580-5AE92F24D889}" type="pres">
      <dgm:prSet presAssocID="{A7A24F73-4679-46C9-88EE-A114AAC63D3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8451326-DA74-4295-80DF-040F60562D7C}" type="pres">
      <dgm:prSet presAssocID="{A7A24F73-4679-46C9-88EE-A114AAC63D3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B8B7368-5BFF-4133-8518-48F67D4DFFCC}" type="pres">
      <dgm:prSet presAssocID="{A7A24F73-4679-46C9-88EE-A114AAC63D3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2757F3-FB31-4CE9-B443-F21CED825849}" type="pres">
      <dgm:prSet presAssocID="{A7A24F73-4679-46C9-88EE-A114AAC63D3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6EA0B09-3087-4C90-A34F-B1B41A336F53}" srcId="{A7A24F73-4679-46C9-88EE-A114AAC63D38}" destId="{A9478012-254B-44B9-B0F4-E1B06495B6AD}" srcOrd="3" destOrd="0" parTransId="{5440328A-BA16-462F-8F98-2C9A5B964E68}" sibTransId="{C42BB67D-1C75-4164-94AC-7F997483C018}"/>
    <dgm:cxn modelId="{6E813520-FBE7-4C5B-B375-8050EE0DA689}" type="presOf" srcId="{7948CC92-AFF8-4DE3-AEC4-209E59014241}" destId="{6B6306E8-A9B4-47C0-A580-5AE92F24D889}" srcOrd="0" destOrd="0" presId="urn:microsoft.com/office/officeart/2005/8/layout/matrix3"/>
    <dgm:cxn modelId="{AF21B877-B2CF-400E-8407-603464E1E427}" srcId="{A7A24F73-4679-46C9-88EE-A114AAC63D38}" destId="{7948CC92-AFF8-4DE3-AEC4-209E59014241}" srcOrd="0" destOrd="0" parTransId="{A1EB0C60-35C1-4563-8336-D36DFF4B4081}" sibTransId="{7952E76D-6AC3-4064-8736-E1F370332AA2}"/>
    <dgm:cxn modelId="{3B12DD59-EC38-4EE0-B039-D6113E43BC34}" type="presOf" srcId="{A7A24F73-4679-46C9-88EE-A114AAC63D38}" destId="{5D7BE2AC-DF92-4AF2-BEB8-294316EF6DBD}" srcOrd="0" destOrd="0" presId="urn:microsoft.com/office/officeart/2005/8/layout/matrix3"/>
    <dgm:cxn modelId="{8D4A97AC-3F53-4CE2-873A-F4B90386CAE0}" type="presOf" srcId="{7F23B66D-B1F0-417B-AF5C-EB826E1ED95A}" destId="{8B8B7368-5BFF-4133-8518-48F67D4DFFCC}" srcOrd="0" destOrd="0" presId="urn:microsoft.com/office/officeart/2005/8/layout/matrix3"/>
    <dgm:cxn modelId="{E518C3B6-33F8-46B3-B7EC-6CCB9ACDB53B}" type="presOf" srcId="{2BB3D236-6784-477B-9559-33B4C4020A2E}" destId="{78451326-DA74-4295-80DF-040F60562D7C}" srcOrd="0" destOrd="0" presId="urn:microsoft.com/office/officeart/2005/8/layout/matrix3"/>
    <dgm:cxn modelId="{FDE59DC3-C593-4C79-8BFB-51A4290C587F}" srcId="{A7A24F73-4679-46C9-88EE-A114AAC63D38}" destId="{2BB3D236-6784-477B-9559-33B4C4020A2E}" srcOrd="1" destOrd="0" parTransId="{DE1DB133-E1DC-4008-B46A-E62219ACB27B}" sibTransId="{C9B0AFC4-11F7-4EB1-9FCF-EB79170AB0CC}"/>
    <dgm:cxn modelId="{ECB474C7-BB02-4DB4-821C-644017AE33CE}" type="presOf" srcId="{A9478012-254B-44B9-B0F4-E1B06495B6AD}" destId="{7B2757F3-FB31-4CE9-B443-F21CED825849}" srcOrd="0" destOrd="0" presId="urn:microsoft.com/office/officeart/2005/8/layout/matrix3"/>
    <dgm:cxn modelId="{2B8CD1CB-A168-46AD-9F73-ED72F454D4DC}" srcId="{A7A24F73-4679-46C9-88EE-A114AAC63D38}" destId="{7F23B66D-B1F0-417B-AF5C-EB826E1ED95A}" srcOrd="2" destOrd="0" parTransId="{28677969-C390-4EEE-AB20-7B4568616175}" sibTransId="{8271BED3-D931-47B8-8AEC-0F3FBBCFA9F2}"/>
    <dgm:cxn modelId="{F723A32E-9777-49DA-AFA9-D17C6A12B90F}" type="presParOf" srcId="{5D7BE2AC-DF92-4AF2-BEB8-294316EF6DBD}" destId="{4D564951-EC42-4DD9-8A80-6CCB4F7580C5}" srcOrd="0" destOrd="0" presId="urn:microsoft.com/office/officeart/2005/8/layout/matrix3"/>
    <dgm:cxn modelId="{EB4FCC8F-8CD6-4FBA-8D50-38A88021C2B6}" type="presParOf" srcId="{5D7BE2AC-DF92-4AF2-BEB8-294316EF6DBD}" destId="{6B6306E8-A9B4-47C0-A580-5AE92F24D889}" srcOrd="1" destOrd="0" presId="urn:microsoft.com/office/officeart/2005/8/layout/matrix3"/>
    <dgm:cxn modelId="{F96D72BC-C6F2-4251-825B-C32525496F42}" type="presParOf" srcId="{5D7BE2AC-DF92-4AF2-BEB8-294316EF6DBD}" destId="{78451326-DA74-4295-80DF-040F60562D7C}" srcOrd="2" destOrd="0" presId="urn:microsoft.com/office/officeart/2005/8/layout/matrix3"/>
    <dgm:cxn modelId="{6E72949E-1A4C-4B52-84CD-2BEE7E484B68}" type="presParOf" srcId="{5D7BE2AC-DF92-4AF2-BEB8-294316EF6DBD}" destId="{8B8B7368-5BFF-4133-8518-48F67D4DFFCC}" srcOrd="3" destOrd="0" presId="urn:microsoft.com/office/officeart/2005/8/layout/matrix3"/>
    <dgm:cxn modelId="{60DEB8F3-51DC-466E-A53F-F1ADCCEA391D}" type="presParOf" srcId="{5D7BE2AC-DF92-4AF2-BEB8-294316EF6DBD}" destId="{7B2757F3-FB31-4CE9-B443-F21CED82584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F6AB3-49AF-42AD-8B6A-D7B5494FC78A}">
      <dsp:nvSpPr>
        <dsp:cNvPr id="0" name=""/>
        <dsp:cNvSpPr/>
      </dsp:nvSpPr>
      <dsp:spPr>
        <a:xfrm>
          <a:off x="0" y="0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Rapid increase in unauthorized credit/debit card transactions</a:t>
          </a:r>
          <a:endParaRPr lang="en-US" sz="2400" kern="1200"/>
        </a:p>
      </dsp:txBody>
      <dsp:txXfrm>
        <a:off x="27017" y="27017"/>
        <a:ext cx="7668958" cy="868383"/>
      </dsp:txXfrm>
    </dsp:sp>
    <dsp:sp modelId="{1FEE272F-E168-4ED6-9281-0F23C19667D1}">
      <dsp:nvSpPr>
        <dsp:cNvPr id="0" name=""/>
        <dsp:cNvSpPr/>
      </dsp:nvSpPr>
      <dsp:spPr>
        <a:xfrm>
          <a:off x="732164" y="1090129"/>
          <a:ext cx="8742263" cy="922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Significant financial losses and declining customer trust</a:t>
          </a:r>
          <a:endParaRPr lang="en-US" sz="2400" kern="1200"/>
        </a:p>
      </dsp:txBody>
      <dsp:txXfrm>
        <a:off x="759181" y="1117146"/>
        <a:ext cx="7356493" cy="868383"/>
      </dsp:txXfrm>
    </dsp:sp>
    <dsp:sp modelId="{B5927689-596B-42FC-A907-C8F88E92BD20}">
      <dsp:nvSpPr>
        <dsp:cNvPr id="0" name=""/>
        <dsp:cNvSpPr/>
      </dsp:nvSpPr>
      <dsp:spPr>
        <a:xfrm>
          <a:off x="1453401" y="2180258"/>
          <a:ext cx="8742263" cy="922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Fraudsters exploit digital payments, skimming, stolen cards</a:t>
          </a:r>
          <a:endParaRPr lang="en-US" sz="2400" kern="1200"/>
        </a:p>
      </dsp:txBody>
      <dsp:txXfrm>
        <a:off x="1480418" y="2207275"/>
        <a:ext cx="7367421" cy="868383"/>
      </dsp:txXfrm>
    </dsp:sp>
    <dsp:sp modelId="{21BD477E-BB31-4EF4-AD62-19E04372E2FC}">
      <dsp:nvSpPr>
        <dsp:cNvPr id="0" name=""/>
        <dsp:cNvSpPr/>
      </dsp:nvSpPr>
      <dsp:spPr>
        <a:xfrm>
          <a:off x="2185565" y="3270387"/>
          <a:ext cx="8742263" cy="922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Manual detection is reactive and inefficient</a:t>
          </a:r>
          <a:endParaRPr lang="en-US" sz="2400" kern="1200"/>
        </a:p>
      </dsp:txBody>
      <dsp:txXfrm>
        <a:off x="2212582" y="3297404"/>
        <a:ext cx="7356493" cy="868383"/>
      </dsp:txXfrm>
    </dsp:sp>
    <dsp:sp modelId="{ADBEA1A9-1545-489E-A252-11A281E6B7B1}">
      <dsp:nvSpPr>
        <dsp:cNvPr id="0" name=""/>
        <dsp:cNvSpPr/>
      </dsp:nvSpPr>
      <dsp:spPr>
        <a:xfrm>
          <a:off x="8142692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77595" y="706487"/>
        <a:ext cx="329765" cy="451177"/>
      </dsp:txXfrm>
    </dsp:sp>
    <dsp:sp modelId="{4EC96261-8B11-4567-994B-45CC3418C3E0}">
      <dsp:nvSpPr>
        <dsp:cNvPr id="0" name=""/>
        <dsp:cNvSpPr/>
      </dsp:nvSpPr>
      <dsp:spPr>
        <a:xfrm>
          <a:off x="8874856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009759" y="1796616"/>
        <a:ext cx="329765" cy="451177"/>
      </dsp:txXfrm>
    </dsp:sp>
    <dsp:sp modelId="{7B577AD3-B241-49E0-B32C-52556767ADFA}">
      <dsp:nvSpPr>
        <dsp:cNvPr id="0" name=""/>
        <dsp:cNvSpPr/>
      </dsp:nvSpPr>
      <dsp:spPr>
        <a:xfrm>
          <a:off x="9596093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730996" y="2886746"/>
        <a:ext cx="329765" cy="4511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C4A99-2AFD-4BDC-BEB5-7E7322570CAE}">
      <dsp:nvSpPr>
        <dsp:cNvPr id="0" name=""/>
        <dsp:cNvSpPr/>
      </dsp:nvSpPr>
      <dsp:spPr>
        <a:xfrm>
          <a:off x="0" y="911629"/>
          <a:ext cx="6906491" cy="687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Earlier: Bank reimbursed full fraud amount</a:t>
          </a:r>
          <a:endParaRPr lang="en-US" sz="2800" kern="1200"/>
        </a:p>
      </dsp:txBody>
      <dsp:txXfrm>
        <a:off x="33583" y="945212"/>
        <a:ext cx="6839325" cy="620794"/>
      </dsp:txXfrm>
    </dsp:sp>
    <dsp:sp modelId="{0F0349FF-E1A3-440E-8A6F-190587CD355F}">
      <dsp:nvSpPr>
        <dsp:cNvPr id="0" name=""/>
        <dsp:cNvSpPr/>
      </dsp:nvSpPr>
      <dsp:spPr>
        <a:xfrm>
          <a:off x="0" y="1680229"/>
          <a:ext cx="6906491" cy="68796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Post-model:</a:t>
          </a:r>
          <a:endParaRPr lang="en-US" sz="2800" kern="1200"/>
        </a:p>
      </dsp:txBody>
      <dsp:txXfrm>
        <a:off x="33583" y="1713812"/>
        <a:ext cx="6839325" cy="620794"/>
      </dsp:txXfrm>
    </dsp:sp>
    <dsp:sp modelId="{8267BFF5-E1F3-4BDF-8BBC-953AECFE96E6}">
      <dsp:nvSpPr>
        <dsp:cNvPr id="0" name=""/>
        <dsp:cNvSpPr/>
      </dsp:nvSpPr>
      <dsp:spPr>
        <a:xfrm>
          <a:off x="0" y="2448829"/>
          <a:ext cx="6906491" cy="68796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$1.5 per detected fraud (verification cost)</a:t>
          </a:r>
          <a:endParaRPr lang="en-US" sz="2800" kern="1200"/>
        </a:p>
      </dsp:txBody>
      <dsp:txXfrm>
        <a:off x="33583" y="2482412"/>
        <a:ext cx="6839325" cy="620794"/>
      </dsp:txXfrm>
    </dsp:sp>
    <dsp:sp modelId="{E20F3929-36DA-432C-87FE-FABFAAB3FCF1}">
      <dsp:nvSpPr>
        <dsp:cNvPr id="0" name=""/>
        <dsp:cNvSpPr/>
      </dsp:nvSpPr>
      <dsp:spPr>
        <a:xfrm>
          <a:off x="0" y="3217429"/>
          <a:ext cx="6906491" cy="68796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Reduced undetected fraud losses</a:t>
          </a:r>
          <a:endParaRPr lang="en-US" sz="2800" kern="1200"/>
        </a:p>
      </dsp:txBody>
      <dsp:txXfrm>
        <a:off x="33583" y="3251012"/>
        <a:ext cx="6839325" cy="620794"/>
      </dsp:txXfrm>
    </dsp:sp>
    <dsp:sp modelId="{98E7A53B-DEA4-4D0C-BD95-33B5FF98F031}">
      <dsp:nvSpPr>
        <dsp:cNvPr id="0" name=""/>
        <dsp:cNvSpPr/>
      </dsp:nvSpPr>
      <dsp:spPr>
        <a:xfrm>
          <a:off x="0" y="3986029"/>
          <a:ext cx="6906491" cy="68796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Net monthly savings achieved</a:t>
          </a:r>
          <a:endParaRPr lang="en-US" sz="2800" kern="1200"/>
        </a:p>
      </dsp:txBody>
      <dsp:txXfrm>
        <a:off x="33583" y="4019612"/>
        <a:ext cx="6839325" cy="620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50C66-BA4E-4B3B-9528-BAD3387F4A06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C3B6B-A622-4489-BBBA-A60C64D8952D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Late identification of fraudulent transactions</a:t>
          </a:r>
          <a:endParaRPr lang="en-US" sz="1700" kern="1200"/>
        </a:p>
      </dsp:txBody>
      <dsp:txXfrm>
        <a:off x="100682" y="2427484"/>
        <a:ext cx="2370489" cy="720000"/>
      </dsp:txXfrm>
    </dsp:sp>
    <dsp:sp modelId="{C7665C23-B997-4B61-8F88-B81441B0CB40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455FB-32AB-400D-99CD-F4182937831B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High cost due to reimbursement of fraud amounts</a:t>
          </a:r>
          <a:endParaRPr lang="en-US" sz="1700" kern="1200"/>
        </a:p>
      </dsp:txBody>
      <dsp:txXfrm>
        <a:off x="2886007" y="2427484"/>
        <a:ext cx="2370489" cy="720000"/>
      </dsp:txXfrm>
    </dsp:sp>
    <dsp:sp modelId="{0F551982-AA14-4CF3-9FC7-EE25984A8CE4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D2BAD-9615-4C2C-8DB7-0AE248936F3D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Lack of real-time fraud monitoring system</a:t>
          </a:r>
          <a:endParaRPr lang="en-US" sz="1700" kern="1200"/>
        </a:p>
      </dsp:txBody>
      <dsp:txXfrm>
        <a:off x="5671332" y="2427484"/>
        <a:ext cx="2370489" cy="720000"/>
      </dsp:txXfrm>
    </dsp:sp>
    <dsp:sp modelId="{28AB606D-BD61-4966-9547-BDC4BD36850D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D9B41-11FD-48CE-BC7B-6833F56895FA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Need to minimize losses without impacting customer experience</a:t>
          </a:r>
          <a:endParaRPr lang="en-US" sz="1700" kern="1200"/>
        </a:p>
      </dsp:txBody>
      <dsp:txXfrm>
        <a:off x="8456657" y="2427484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1DBD7-5022-4B44-89A5-99E686F5CAE8}">
      <dsp:nvSpPr>
        <dsp:cNvPr id="0" name=""/>
        <dsp:cNvSpPr/>
      </dsp:nvSpPr>
      <dsp:spPr>
        <a:xfrm>
          <a:off x="3201" y="667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Detect fraudulent transactions accurately</a:t>
          </a:r>
          <a:endParaRPr lang="en-US" sz="2600" kern="1200"/>
        </a:p>
      </dsp:txBody>
      <dsp:txXfrm>
        <a:off x="3201" y="1418004"/>
        <a:ext cx="2539866" cy="2133487"/>
      </dsp:txXfrm>
    </dsp:sp>
    <dsp:sp modelId="{F8BCC6B8-4198-454E-A3D3-AC041294C969}">
      <dsp:nvSpPr>
        <dsp:cNvPr id="0" name=""/>
        <dsp:cNvSpPr/>
      </dsp:nvSpPr>
      <dsp:spPr>
        <a:xfrm>
          <a:off x="739762" y="422377"/>
          <a:ext cx="1066743" cy="10667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5983" y="578598"/>
        <a:ext cx="754301" cy="754301"/>
      </dsp:txXfrm>
    </dsp:sp>
    <dsp:sp modelId="{9D90AC10-DC84-4E20-81B3-5A726C52862E}">
      <dsp:nvSpPr>
        <dsp:cNvPr id="0" name=""/>
        <dsp:cNvSpPr/>
      </dsp:nvSpPr>
      <dsp:spPr>
        <a:xfrm>
          <a:off x="3201" y="3622537"/>
          <a:ext cx="2539866" cy="72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5E02-3C20-4700-91EC-C3D84C06CB8A}">
      <dsp:nvSpPr>
        <dsp:cNvPr id="0" name=""/>
        <dsp:cNvSpPr/>
      </dsp:nvSpPr>
      <dsp:spPr>
        <a:xfrm>
          <a:off x="2797054" y="667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Minimize false negatives (missed frauds)</a:t>
          </a:r>
          <a:endParaRPr lang="en-US" sz="2600" kern="1200"/>
        </a:p>
      </dsp:txBody>
      <dsp:txXfrm>
        <a:off x="2797054" y="1418004"/>
        <a:ext cx="2539866" cy="2133487"/>
      </dsp:txXfrm>
    </dsp:sp>
    <dsp:sp modelId="{2227E05C-52AC-4937-810A-EE5A7C0068DC}">
      <dsp:nvSpPr>
        <dsp:cNvPr id="0" name=""/>
        <dsp:cNvSpPr/>
      </dsp:nvSpPr>
      <dsp:spPr>
        <a:xfrm>
          <a:off x="3533615" y="422377"/>
          <a:ext cx="1066743" cy="1066743"/>
        </a:xfrm>
        <a:prstGeom prst="ellipse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9836" y="578598"/>
        <a:ext cx="754301" cy="754301"/>
      </dsp:txXfrm>
    </dsp:sp>
    <dsp:sp modelId="{3E39F27C-7B1A-4BB2-97A4-126D9515D62E}">
      <dsp:nvSpPr>
        <dsp:cNvPr id="0" name=""/>
        <dsp:cNvSpPr/>
      </dsp:nvSpPr>
      <dsp:spPr>
        <a:xfrm>
          <a:off x="2797054" y="3622537"/>
          <a:ext cx="2539866" cy="72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2673C-CD1F-475B-BD13-3D4D71ACECBE}">
      <dsp:nvSpPr>
        <dsp:cNvPr id="0" name=""/>
        <dsp:cNvSpPr/>
      </dsp:nvSpPr>
      <dsp:spPr>
        <a:xfrm>
          <a:off x="5590907" y="667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Reduce financial loss to the bank</a:t>
          </a:r>
          <a:endParaRPr lang="en-US" sz="2600" kern="1200"/>
        </a:p>
      </dsp:txBody>
      <dsp:txXfrm>
        <a:off x="5590907" y="1418004"/>
        <a:ext cx="2539866" cy="2133487"/>
      </dsp:txXfrm>
    </dsp:sp>
    <dsp:sp modelId="{066D4A08-8136-4FA4-A084-1A28EBED8361}">
      <dsp:nvSpPr>
        <dsp:cNvPr id="0" name=""/>
        <dsp:cNvSpPr/>
      </dsp:nvSpPr>
      <dsp:spPr>
        <a:xfrm>
          <a:off x="6327469" y="422377"/>
          <a:ext cx="1066743" cy="1066743"/>
        </a:xfrm>
        <a:prstGeom prst="ellipse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83690" y="578598"/>
        <a:ext cx="754301" cy="754301"/>
      </dsp:txXfrm>
    </dsp:sp>
    <dsp:sp modelId="{03C14276-4B85-4992-A261-CD6F3252AFD6}">
      <dsp:nvSpPr>
        <dsp:cNvPr id="0" name=""/>
        <dsp:cNvSpPr/>
      </dsp:nvSpPr>
      <dsp:spPr>
        <a:xfrm>
          <a:off x="5590907" y="3622537"/>
          <a:ext cx="2539866" cy="72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CDD8F-E1A3-41C9-BAE5-365625373B27}">
      <dsp:nvSpPr>
        <dsp:cNvPr id="0" name=""/>
        <dsp:cNvSpPr/>
      </dsp:nvSpPr>
      <dsp:spPr>
        <a:xfrm>
          <a:off x="8384760" y="667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Provide scalable and cost-effective solution</a:t>
          </a:r>
          <a:endParaRPr lang="en-US" sz="2600" kern="1200"/>
        </a:p>
      </dsp:txBody>
      <dsp:txXfrm>
        <a:off x="8384760" y="1418004"/>
        <a:ext cx="2539866" cy="2133487"/>
      </dsp:txXfrm>
    </dsp:sp>
    <dsp:sp modelId="{A25B261A-C1B0-4026-8615-DA212FAB9257}">
      <dsp:nvSpPr>
        <dsp:cNvPr id="0" name=""/>
        <dsp:cNvSpPr/>
      </dsp:nvSpPr>
      <dsp:spPr>
        <a:xfrm>
          <a:off x="9121322" y="422377"/>
          <a:ext cx="1066743" cy="1066743"/>
        </a:xfrm>
        <a:prstGeom prst="ellipse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77543" y="578598"/>
        <a:ext cx="754301" cy="754301"/>
      </dsp:txXfrm>
    </dsp:sp>
    <dsp:sp modelId="{F9648859-9A36-4D43-93C4-B416F0DB25C9}">
      <dsp:nvSpPr>
        <dsp:cNvPr id="0" name=""/>
        <dsp:cNvSpPr/>
      </dsp:nvSpPr>
      <dsp:spPr>
        <a:xfrm>
          <a:off x="8384760" y="3622537"/>
          <a:ext cx="2539866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D853C-102C-4269-91E8-09192F29FFEA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707DB-80D1-4746-886F-E75BFFB103C0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B65C8-AB85-4588-B9EF-5C129874ED56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Source: Kaggle (Simulated credit card transactions)</a:t>
          </a:r>
          <a:endParaRPr lang="en-US" sz="1900" kern="1200"/>
        </a:p>
      </dsp:txBody>
      <dsp:txXfrm>
        <a:off x="1129902" y="4592"/>
        <a:ext cx="5171698" cy="978270"/>
      </dsp:txXfrm>
    </dsp:sp>
    <dsp:sp modelId="{7FCCC606-A652-4C10-998B-BD735FD98C55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E4E61-D32A-41BE-AC47-362B6E6AD00E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4B397-F377-4BDA-B059-4D4CA20788D2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Time period: Jan 2019 – Dec 2020</a:t>
          </a:r>
          <a:endParaRPr lang="en-US" sz="1900" kern="1200"/>
        </a:p>
      </dsp:txBody>
      <dsp:txXfrm>
        <a:off x="1129902" y="1227431"/>
        <a:ext cx="5171698" cy="978270"/>
      </dsp:txXfrm>
    </dsp:sp>
    <dsp:sp modelId="{373F1E46-BCE6-4AAD-9E3D-D7ECD0CAAFAF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A6B74-BD00-47CD-A0E0-D924BB2A4CD6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32C7-3816-4425-9F5C-051CC287C8CA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Total transactions: ~1.85 million</a:t>
          </a:r>
          <a:endParaRPr lang="en-US" sz="1900" kern="1200"/>
        </a:p>
      </dsp:txBody>
      <dsp:txXfrm>
        <a:off x="1129902" y="2450269"/>
        <a:ext cx="5171698" cy="978270"/>
      </dsp:txXfrm>
    </dsp:sp>
    <dsp:sp modelId="{816E4BC3-8498-4809-93E7-C19EDFB09009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0B222-874B-4505-818E-8586E4DF3DC3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4134E-6605-475E-84A4-4B3EDA907E34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Fraud transactions: ~0.52% (Highly imbalanced)</a:t>
          </a:r>
          <a:endParaRPr lang="en-US" sz="1900" kern="1200"/>
        </a:p>
      </dsp:txBody>
      <dsp:txXfrm>
        <a:off x="1129902" y="3673107"/>
        <a:ext cx="5171698" cy="978270"/>
      </dsp:txXfrm>
    </dsp:sp>
    <dsp:sp modelId="{2739510B-C2C7-4149-BBE8-1D50613B1081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E2C40-FD72-43F7-9CAC-9E6818E359AA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12AE4-AAA0-4BD7-8DB4-947538C72273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Target variable: is_fraud</a:t>
          </a:r>
          <a:endParaRPr lang="en-US" sz="1900" kern="1200"/>
        </a:p>
      </dsp:txBody>
      <dsp:txXfrm>
        <a:off x="1129902" y="4895945"/>
        <a:ext cx="5171698" cy="978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4AF7A-A5AC-4274-9B6D-8104AB707B00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4D9DC-3C4A-44F5-9BD0-BCDEA519174B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EC78C-9459-43B3-9280-7683FEA902F6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Severe class imbalance observed</a:t>
          </a:r>
          <a:endParaRPr lang="en-US" sz="1900" kern="1200"/>
        </a:p>
      </dsp:txBody>
      <dsp:txXfrm>
        <a:off x="1129902" y="4592"/>
        <a:ext cx="5171698" cy="978270"/>
      </dsp:txXfrm>
    </dsp:sp>
    <dsp:sp modelId="{BEB4AF8D-B2FD-44B3-97CE-C06ADA46E3BC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4E1C9-DF6F-4145-A31A-E13B80D9BDBE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183A5-A851-4517-B1A7-33B649522C1B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Fraud transactions occur more during odd hours</a:t>
          </a:r>
          <a:endParaRPr lang="en-US" sz="1900" kern="1200"/>
        </a:p>
      </dsp:txBody>
      <dsp:txXfrm>
        <a:off x="1129902" y="1227431"/>
        <a:ext cx="5171698" cy="978270"/>
      </dsp:txXfrm>
    </dsp:sp>
    <dsp:sp modelId="{2BEAAB99-3EF7-4CFF-A088-75A8800D73EC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E467F-9BF1-411C-8197-7515E14041FC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CD508-C1D5-4224-8839-538EC492BBBB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Online &amp; remote merchant categories show higher fraud rate</a:t>
          </a:r>
          <a:endParaRPr lang="en-US" sz="1900" kern="1200"/>
        </a:p>
      </dsp:txBody>
      <dsp:txXfrm>
        <a:off x="1129902" y="2450269"/>
        <a:ext cx="5171698" cy="978270"/>
      </dsp:txXfrm>
    </dsp:sp>
    <dsp:sp modelId="{85AB4DA6-CCDE-4D13-9AB1-42803137E887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8F775-9B53-4111-9AF0-9C1A5ACCE70F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EBE55-524D-4BF3-AA4F-E3540A010675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Transaction amount highly right-skewed</a:t>
          </a:r>
          <a:endParaRPr lang="en-US" sz="1900" kern="1200"/>
        </a:p>
      </dsp:txBody>
      <dsp:txXfrm>
        <a:off x="1129902" y="3673107"/>
        <a:ext cx="5171698" cy="978270"/>
      </dsp:txXfrm>
    </dsp:sp>
    <dsp:sp modelId="{3EF472B0-E52C-44A2-B872-7D626834C319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1610F-31C7-4B65-9ED0-09D4191E0120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5C49B-489B-4D8C-8E62-1FC30531F8C0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Certain merchant categories are high-risk</a:t>
          </a:r>
          <a:endParaRPr lang="en-US" sz="1900" kern="1200"/>
        </a:p>
      </dsp:txBody>
      <dsp:txXfrm>
        <a:off x="1129902" y="4895945"/>
        <a:ext cx="5171698" cy="9782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03E2-4B52-4FDA-9341-876BBABBE550}">
      <dsp:nvSpPr>
        <dsp:cNvPr id="0" name=""/>
        <dsp:cNvSpPr/>
      </dsp:nvSpPr>
      <dsp:spPr>
        <a:xfrm>
          <a:off x="0" y="88862"/>
          <a:ext cx="6301601" cy="107800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Dropped irrelevant identifiers</a:t>
          </a:r>
        </a:p>
      </dsp:txBody>
      <dsp:txXfrm>
        <a:off x="52624" y="141486"/>
        <a:ext cx="6196353" cy="972760"/>
      </dsp:txXfrm>
    </dsp:sp>
    <dsp:sp modelId="{0F849142-C45E-43D8-B182-C3AE0ECC5771}">
      <dsp:nvSpPr>
        <dsp:cNvPr id="0" name=""/>
        <dsp:cNvSpPr/>
      </dsp:nvSpPr>
      <dsp:spPr>
        <a:xfrm>
          <a:off x="0" y="1244631"/>
          <a:ext cx="6301601" cy="1078008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Extracted time-based features (hour, day, month)</a:t>
          </a:r>
        </a:p>
      </dsp:txBody>
      <dsp:txXfrm>
        <a:off x="52624" y="1297255"/>
        <a:ext cx="6196353" cy="972760"/>
      </dsp:txXfrm>
    </dsp:sp>
    <dsp:sp modelId="{004F7123-AFE2-4580-9D3E-EBAD6582A981}">
      <dsp:nvSpPr>
        <dsp:cNvPr id="0" name=""/>
        <dsp:cNvSpPr/>
      </dsp:nvSpPr>
      <dsp:spPr>
        <a:xfrm>
          <a:off x="0" y="2400400"/>
          <a:ext cx="6301601" cy="1078008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Encoded categorical variables</a:t>
          </a:r>
        </a:p>
      </dsp:txBody>
      <dsp:txXfrm>
        <a:off x="52624" y="2453024"/>
        <a:ext cx="6196353" cy="972760"/>
      </dsp:txXfrm>
    </dsp:sp>
    <dsp:sp modelId="{D22B934F-C5EF-41D9-A6EC-0D276548BEF3}">
      <dsp:nvSpPr>
        <dsp:cNvPr id="0" name=""/>
        <dsp:cNvSpPr/>
      </dsp:nvSpPr>
      <dsp:spPr>
        <a:xfrm>
          <a:off x="0" y="3556168"/>
          <a:ext cx="6301601" cy="1078008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Scaled numerical features</a:t>
          </a:r>
        </a:p>
      </dsp:txBody>
      <dsp:txXfrm>
        <a:off x="52624" y="3608792"/>
        <a:ext cx="6196353" cy="972760"/>
      </dsp:txXfrm>
    </dsp:sp>
    <dsp:sp modelId="{0AF70C7F-A0D2-420D-B1EA-9A9500D9D026}">
      <dsp:nvSpPr>
        <dsp:cNvPr id="0" name=""/>
        <dsp:cNvSpPr/>
      </dsp:nvSpPr>
      <dsp:spPr>
        <a:xfrm>
          <a:off x="0" y="4711937"/>
          <a:ext cx="6301601" cy="1078008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Prepared model-ready dataset</a:t>
          </a:r>
        </a:p>
      </dsp:txBody>
      <dsp:txXfrm>
        <a:off x="52624" y="4764561"/>
        <a:ext cx="6196353" cy="9727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BA3DF-C45A-4F34-B60E-95F6D627923C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90668-31A2-4FEE-8505-90CE89015AA7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065FA-AF3C-4DEA-84BA-7F7CF67BEC82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Stratified train-test split</a:t>
          </a:r>
          <a:endParaRPr lang="en-US" sz="1100" kern="1200"/>
        </a:p>
      </dsp:txBody>
      <dsp:txXfrm>
        <a:off x="578678" y="1313725"/>
        <a:ext cx="1641796" cy="656718"/>
      </dsp:txXfrm>
    </dsp:sp>
    <dsp:sp modelId="{F8D7E504-FEC2-465D-8818-D49663D32FEA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71EC2-78B7-4A1C-89A0-BBDBFE4AFEF7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49C63-8D86-4413-90FA-E136B16DE0CF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Handled class imbalance using class weights / sampling</a:t>
          </a:r>
          <a:endParaRPr lang="en-US" sz="1100" kern="1200"/>
        </a:p>
      </dsp:txBody>
      <dsp:txXfrm>
        <a:off x="2507790" y="1313725"/>
        <a:ext cx="1641796" cy="656718"/>
      </dsp:txXfrm>
    </dsp:sp>
    <dsp:sp modelId="{6DABDF74-0560-4C0E-9443-66DDF2E05732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EA091-5376-4654-B118-DE41E40D16AA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77889-FA8A-473A-B2DA-75E088AE0741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Models built:</a:t>
          </a:r>
          <a:endParaRPr lang="en-US" sz="1100" kern="1200"/>
        </a:p>
      </dsp:txBody>
      <dsp:txXfrm>
        <a:off x="4436901" y="1313725"/>
        <a:ext cx="1641796" cy="656718"/>
      </dsp:txXfrm>
    </dsp:sp>
    <dsp:sp modelId="{B28984FD-BE44-40F1-9072-048CE312A3AD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D0CFB-B573-462E-88F2-C6720E1A169D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07614-0BF2-446F-8604-9A30F3F8D283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Logistic Regression (baseline)</a:t>
          </a:r>
          <a:endParaRPr lang="en-US" sz="1100" kern="1200"/>
        </a:p>
      </dsp:txBody>
      <dsp:txXfrm>
        <a:off x="6366012" y="1313725"/>
        <a:ext cx="1641796" cy="656718"/>
      </dsp:txXfrm>
    </dsp:sp>
    <dsp:sp modelId="{66CD11F2-28D7-4E78-9289-B79C9318FC2B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483C4-AF62-4C90-9138-CADA92CFB66F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33B06-73E8-458B-9467-0A8BDA8F2C01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Random Forest</a:t>
          </a:r>
          <a:endParaRPr lang="en-US" sz="1100" kern="1200"/>
        </a:p>
      </dsp:txBody>
      <dsp:txXfrm>
        <a:off x="8295124" y="1313725"/>
        <a:ext cx="1641796" cy="656718"/>
      </dsp:txXfrm>
    </dsp:sp>
    <dsp:sp modelId="{20E23C44-260A-40A9-B0FC-2ECDA91C733B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2EC4F-B9A8-4BAC-9132-CBE44FC6F200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029C0-DB7C-4A53-9B3E-4F17F2A26053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Gradient Boosting / XGBoost</a:t>
          </a:r>
          <a:endParaRPr lang="en-US" sz="1100" kern="1200"/>
        </a:p>
      </dsp:txBody>
      <dsp:txXfrm>
        <a:off x="4436901" y="3694331"/>
        <a:ext cx="1641796" cy="6567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32A00-1C8B-48B8-98E0-72E74A17ACF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Recall (primary focus – avoid missing frauds)</a:t>
          </a:r>
          <a:endParaRPr lang="en-US" sz="3600" kern="1200"/>
        </a:p>
      </dsp:txBody>
      <dsp:txXfrm>
        <a:off x="0" y="39687"/>
        <a:ext cx="3286125" cy="1971675"/>
      </dsp:txXfrm>
    </dsp:sp>
    <dsp:sp modelId="{2675C740-5AC0-4096-8201-66C97171F89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Precision</a:t>
          </a:r>
          <a:endParaRPr lang="en-US" sz="3600" kern="1200"/>
        </a:p>
      </dsp:txBody>
      <dsp:txXfrm>
        <a:off x="3614737" y="39687"/>
        <a:ext cx="3286125" cy="1971675"/>
      </dsp:txXfrm>
    </dsp:sp>
    <dsp:sp modelId="{BCABD2A1-C41F-4EE6-96FC-DAF5391FB848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F1-score</a:t>
          </a:r>
          <a:endParaRPr lang="en-US" sz="3600" kern="1200"/>
        </a:p>
      </dsp:txBody>
      <dsp:txXfrm>
        <a:off x="7229475" y="39687"/>
        <a:ext cx="3286125" cy="1971675"/>
      </dsp:txXfrm>
    </dsp:sp>
    <dsp:sp modelId="{710DA7E4-86DE-4005-A8FC-8A6484C23297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ROC-AUC</a:t>
          </a:r>
          <a:endParaRPr lang="en-US" sz="3600" kern="1200"/>
        </a:p>
      </dsp:txBody>
      <dsp:txXfrm>
        <a:off x="1807368" y="2339975"/>
        <a:ext cx="3286125" cy="1971675"/>
      </dsp:txXfrm>
    </dsp:sp>
    <dsp:sp modelId="{9B2AC215-BF9D-4DE8-93A8-8EF326C05E36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Confusion Matrix</a:t>
          </a:r>
          <a:endParaRPr lang="en-US" sz="3600" kern="1200"/>
        </a:p>
      </dsp:txBody>
      <dsp:txXfrm>
        <a:off x="5422106" y="2339975"/>
        <a:ext cx="3286125" cy="19716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64951-EC42-4DD9-8A80-6CCB4F7580C5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306E8-A9B4-47C0-A580-5AE92F24D889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Ensemble models outperformed baseline</a:t>
          </a:r>
          <a:endParaRPr lang="en-US" sz="2200" kern="1200"/>
        </a:p>
      </dsp:txBody>
      <dsp:txXfrm>
        <a:off x="1011204" y="630714"/>
        <a:ext cx="1946396" cy="1946396"/>
      </dsp:txXfrm>
    </dsp:sp>
    <dsp:sp modelId="{78451326-DA74-4295-80DF-040F60562D7C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High recall achieved for fraud class</a:t>
          </a:r>
          <a:endParaRPr lang="en-US" sz="2200" kern="1200"/>
        </a:p>
      </dsp:txBody>
      <dsp:txXfrm>
        <a:off x="3334113" y="630714"/>
        <a:ext cx="1946396" cy="1946396"/>
      </dsp:txXfrm>
    </dsp:sp>
    <dsp:sp modelId="{8B8B7368-5BFF-4133-8518-48F67D4DFFCC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Balanced trade-off between fraud detection and false alarms</a:t>
          </a:r>
          <a:endParaRPr lang="en-US" sz="2200" kern="1200"/>
        </a:p>
      </dsp:txBody>
      <dsp:txXfrm>
        <a:off x="1011204" y="2953623"/>
        <a:ext cx="1946396" cy="1946396"/>
      </dsp:txXfrm>
    </dsp:sp>
    <dsp:sp modelId="{7B2757F3-FB31-4CE9-B443-F21CED825849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Significant improvement over logistic regression</a:t>
          </a:r>
          <a:endParaRPr lang="en-US" sz="2200" kern="1200"/>
        </a:p>
      </dsp:txBody>
      <dsp:txXfrm>
        <a:off x="3334113" y="2953623"/>
        <a:ext cx="1946396" cy="1946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E20D3-7A94-436F-852D-758F2668B066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8AE44-C986-465F-8246-4039ADACF9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13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8AE44-C986-465F-8246-4039ADACF97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95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8AE44-C986-465F-8246-4039ADACF97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15E9-6C53-A7E8-08BD-F4A9E3945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64888-432B-77F1-3309-70F0F5E74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E918-B8EB-4C29-00DE-7B003CAC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23AAA-8500-69C1-3B88-9F2D39DD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2CDBA-0833-E13D-A9E6-1352AE6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1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5DB8-8C70-D26D-2553-63649BBA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D4100-4D64-1D62-F878-091F9637B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68E5-672E-0E66-8232-1CFE6686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DC0B-552C-1177-5722-8B6DD5BB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6A691-C1D7-D5A1-B6BC-927DC005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7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4F3095-87E9-6A6A-4EDD-B82A4CCE9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F5A16-57E3-12B2-2D68-538977239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8A599-CEF3-F0BC-4FE0-9ECF9E38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432D-AB0F-17CD-1C6F-49A9E99B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7514F-EA6D-E52D-3BFD-7180E607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0F4B-7EB1-9041-E8E6-DF02BE0A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5980-044C-F462-48C6-577E87A30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FC161-9F7C-1BD6-C225-837F7EE9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67B68-4CBC-5769-9DA9-1040E5FB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42E69-4676-92E8-480F-C9D54074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45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9D23-B398-0372-935B-4A3C5BE5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FA973-836E-EA07-FB9E-68650B68C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4C426-E6B9-4179-A848-525CE91A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E2EA5-3FCD-1D23-20AE-3ED6729F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762E2-5ADF-21B0-8638-4318A68B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59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12C4-7781-89F5-D747-A24EAE99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EABA-D250-5BAC-9728-8DF0BE0BB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29501-77AD-D63D-9A92-C931E96F6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F95B0-D2BE-1BB3-438A-50924CD5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946A3-9776-9E5C-ACC4-3AFFBD4F9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FED68-37D4-F22A-2273-39AADE9F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5B50-2A23-AFC7-66CD-0DA64BBB7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EB17-8AC1-2A23-17BF-C8C9E6E0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B77D5-D81E-55CA-6052-1ADF5AC4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C3667-CC71-7F3A-00F8-865C4EBA2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95BAD-2A95-1CDB-1BC3-0ACA62D52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876BF-39AC-ED18-A081-5CDF58D5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AE712-50E3-D629-4C20-95977B87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0D874-58D7-3863-EAD1-10E9C547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9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68F9-A917-98FF-2BAD-E9D7BA1D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8C289-B34C-C42F-2FC1-A3E25F58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E0A35-5654-FD41-87BF-D3990277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B3AF-F907-1184-BD0A-72074066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54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D4658-2172-721E-CA45-EFC0991B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53637-F689-6378-5104-BACDE3FD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98417-74E6-4527-0053-C84465E7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3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F9D5-679B-B2C5-DE54-01969801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33A8-08F2-ACA5-E6AC-E619FF55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AFF36-2283-DD57-D1F5-1C56C66CA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81A74-2397-C77B-1B8A-834B6F13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DC795-F9CA-4366-E737-88951E12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D3F85-6B39-E505-6A9C-26516EA1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2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369F-761E-29B7-45ED-4759C6A1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9987C-B454-E6D0-93A4-804B95134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F72FE-BC22-9AA0-1C60-DB57A7888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C490C-A081-4BF6-242C-1212B67D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852DB-43DB-92AD-FBBC-DF1662F3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6F996-9F36-7FA4-D999-06776A34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55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54F10-185C-9B78-6249-B4F72C67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557F6-4371-06A6-218A-E24D7762D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18C5-6442-1DEB-5AAD-431671297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9F459-B675-41C9-AE88-63E3221CFC03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56EE-874C-FF1A-2D29-E8D6E5C5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A7178-E599-D4BD-C26C-C0A9ADFA8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D81C29-ECC0-4605-9D03-048A81883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ack of bank cards">
            <a:extLst>
              <a:ext uri="{FF2B5EF4-FFF2-40B4-BE49-F238E27FC236}">
                <a16:creationId xmlns:a16="http://schemas.microsoft.com/office/drawing/2014/main" id="{0E3A20CC-0084-978D-BA3C-3F4D860A9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12" r="2" b="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766F-D40C-2498-47A6-B13A980D8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Credit Card Fraud Detection – Finex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EF8C3-33A0-7ECC-AF9F-A3F72CB18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>
                <a:solidFill>
                  <a:schemeClr val="bg1"/>
                </a:solidFill>
              </a:rPr>
              <a:t>Capstone Project | IIIT Bangalore &amp; upGrad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ED4A1E6-C789-1348-9708-925EC3C2C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982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64"/>
    </mc:Choice>
    <mc:Fallback>
      <p:transition spd="slow" advTm="26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A106C-9F5D-1C08-30DB-4AE7A8BC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 sz="4100">
                <a:solidFill>
                  <a:srgbClr val="FFFFFF"/>
                </a:solidFill>
              </a:rPr>
              <a:t>Model Performance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7E22F81-8DFB-9D21-DA32-7581D04EA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37236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5D2313-C86B-D042-F77F-5D4C808A4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877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5"/>
    </mc:Choice>
    <mc:Fallback>
      <p:transition spd="slow" advTm="11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7D361-3856-F700-BAD6-A15F9774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Cost–Benefit Analysis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84794D4-A529-B909-1B35-C37F927E4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968664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89ADE1-882F-3E1B-6177-2956A2F2D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36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94"/>
    </mc:Choice>
    <mc:Fallback>
      <p:transition spd="slow" advTm="4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3D Hologram from iPad">
            <a:extLst>
              <a:ext uri="{FF2B5EF4-FFF2-40B4-BE49-F238E27FC236}">
                <a16:creationId xmlns:a16="http://schemas.microsoft.com/office/drawing/2014/main" id="{C0DC51DC-D95D-B24B-21E9-FA13B1D6C3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rcRect t="7625" b="8106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1D3B1-05CB-DDB5-2897-12C81F46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Business Impact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2A7EA3-F549-F15A-E5B4-F178839E3A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Reduced financial losses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Faster fraud detection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Improved customer trust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Scalable long-term fraud prevention system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677911-D895-9E43-63B4-9D544B83E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2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51"/>
    </mc:Choice>
    <mc:Fallback>
      <p:transition spd="slow" advTm="2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29014-3233-5029-6450-80E565A9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sz="3700">
                <a:solidFill>
                  <a:schemeClr val="bg1"/>
                </a:solidFill>
              </a:rPr>
              <a:t>Recommendations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A712D0-0B7B-375F-9DA0-B82C8DFA9C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4868" y="1130846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Deploy model in real-time transaction pipeline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Periodic retraining with new data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 false positives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 alert &amp; customer verification system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E19F42-6343-2399-2C93-3D077BFDA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122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0"/>
    </mc:Choice>
    <mc:Fallback>
      <p:transition spd="slow" advTm="1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gital graphs and numbers in 3D">
            <a:extLst>
              <a:ext uri="{FF2B5EF4-FFF2-40B4-BE49-F238E27FC236}">
                <a16:creationId xmlns:a16="http://schemas.microsoft.com/office/drawing/2014/main" id="{F6BDFCC8-005E-66E1-1FBB-0589E4A9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rcRect t="9782" b="5948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E463F-B6B2-02B1-51F7-D631B0E0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25F191-5839-D88A-FAD7-DECCB26F07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ML-based fraud detection is critical for Finex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Model effectively identifies fraudulent transactions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Strong financial and operational benefits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Aligns with long-term business goals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C97679-D5D2-97D0-4068-3425DCCD6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076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9"/>
    </mc:Choice>
    <mc:Fallback>
      <p:transition spd="slow" advTm="17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Handshake">
            <a:extLst>
              <a:ext uri="{FF2B5EF4-FFF2-40B4-BE49-F238E27FC236}">
                <a16:creationId xmlns:a16="http://schemas.microsoft.com/office/drawing/2014/main" id="{96358A9D-5BD6-A9E1-6BC9-F396798F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F4459-BC12-BCAC-B20C-0B5E86C1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590E17-5828-ED2A-68C9-5F46D029F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804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2"/>
    </mc:Choice>
    <mc:Fallback>
      <p:transition spd="slow" advTm="4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F7DCF-BE76-0CD5-3E29-5F7EE106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Business Background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61E72A8-405D-3832-C1D3-89FDB7983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94265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1584AE9-BDEC-BAAC-0F57-4591F02C6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365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53"/>
    </mc:Choice>
    <mc:Fallback>
      <p:transition spd="slow" advTm="3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C05EE-B256-4543-4869-F9470553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Business Problem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432C656-8B2F-CBF7-59F8-D49286C2F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26655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67B824-D6CD-8362-07E7-9A31575CF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10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3"/>
    </mc:Choice>
    <mc:Fallback>
      <p:transition spd="slow" advTm="1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29B50-2DD2-C31C-EF79-7E6688BE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Project Objective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D927E4B-2123-0E05-5A07-02E8341FF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45281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29D6F1-D4B2-C6E1-D7DF-31BB4F832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0"/>
    </mc:Choice>
    <mc:Fallback>
      <p:transition spd="slow" advTm="2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EC146-7565-A262-F7BB-24323380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Dataset Overview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3B4CC16-8E94-62B4-5DD9-B0125C24D8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129214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77B16D-3881-22A5-EA5C-084F28FF2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476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77"/>
    </mc:Choice>
    <mc:Fallback>
      <p:transition spd="slow" advTm="33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6221-53E5-D957-24D8-3136BC1D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Exploratory Data Analysis (EDA)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3DB2EB8-97C9-A696-B77D-97D84DFED8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79360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1920FD-76E6-F801-C294-8A6004C56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004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47"/>
    </mc:Choice>
    <mc:Fallback>
      <p:transition spd="slow" advTm="3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D9F05-BF11-2E65-C193-772860AD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Feature Engineering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5CC0AA-D909-029A-4CA0-006159802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23903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5577C6-3711-764F-4A56-4A83A7D16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586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4"/>
    </mc:Choice>
    <mc:Fallback>
      <p:transition spd="slow" advTm="1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E30E3-A1E6-C587-BC7F-EDBF634A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FFFFFF"/>
                </a:solidFill>
              </a:rPr>
              <a:t>Modeling Strategy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7D4E1B6-5C20-0378-A18C-F1C6476D2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0773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CB4707-8163-0A33-1E21-5EFB308FB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977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7"/>
    </mc:Choice>
    <mc:Fallback>
      <p:transition spd="slow" advTm="24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A8F6D-1E3C-5927-6B42-C7738C7D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FFFFFF"/>
                </a:solidFill>
              </a:rPr>
              <a:t>Evaluation Metrics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74D5CCC-77EB-2C11-340B-22F4C3A93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22183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39EC9A-0490-B51E-95B9-1503490BB1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83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51"/>
    </mc:Choice>
    <mc:Fallback>
      <p:transition spd="slow" advTm="23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365</Words>
  <Application>Microsoft Office PowerPoint</Application>
  <PresentationFormat>Widescreen</PresentationFormat>
  <Paragraphs>81</Paragraphs>
  <Slides>15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Credit Card Fraud Detection – Finex</vt:lpstr>
      <vt:lpstr>Business Background</vt:lpstr>
      <vt:lpstr>Business Problem</vt:lpstr>
      <vt:lpstr>Project Objective</vt:lpstr>
      <vt:lpstr>Dataset Overview</vt:lpstr>
      <vt:lpstr>Exploratory Data Analysis (EDA)</vt:lpstr>
      <vt:lpstr>Feature Engineering</vt:lpstr>
      <vt:lpstr>Modeling Strategy</vt:lpstr>
      <vt:lpstr>Evaluation Metrics</vt:lpstr>
      <vt:lpstr>Model Performance</vt:lpstr>
      <vt:lpstr>Cost–Benefit Analysis</vt:lpstr>
      <vt:lpstr>Business Impact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Ritesh Bajirao</dc:creator>
  <cp:lastModifiedBy>Ritesh Bajirao</cp:lastModifiedBy>
  <cp:revision>2</cp:revision>
  <dcterms:created xsi:type="dcterms:W3CDTF">2025-12-16T08:37:33Z</dcterms:created>
  <dcterms:modified xsi:type="dcterms:W3CDTF">2025-12-16T09:13:30Z</dcterms:modified>
</cp:coreProperties>
</file>